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notesSlides/notesSlide1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600" r:id="rId16"/>
    <p:sldId id="1862" r:id="rId17"/>
    <p:sldId id="604" r:id="rId18"/>
    <p:sldId id="605" r:id="rId19"/>
    <p:sldId id="606" r:id="rId20"/>
    <p:sldId id="607" r:id="rId21"/>
    <p:sldId id="608" r:id="rId22"/>
    <p:sldId id="609" r:id="rId23"/>
    <p:sldId id="611" r:id="rId24"/>
    <p:sldId id="612" r:id="rId25"/>
    <p:sldId id="613" r:id="rId26"/>
    <p:sldId id="614" r:id="rId27"/>
    <p:sldId id="616" r:id="rId28"/>
    <p:sldId id="617" r:id="rId29"/>
    <p:sldId id="618" r:id="rId30"/>
    <p:sldId id="1868" r:id="rId31"/>
    <p:sldId id="619" r:id="rId32"/>
    <p:sldId id="620" r:id="rId33"/>
    <p:sldId id="621" r:id="rId34"/>
    <p:sldId id="622" r:id="rId35"/>
    <p:sldId id="630" r:id="rId36"/>
    <p:sldId id="1869" r:id="rId37"/>
    <p:sldId id="1824" r:id="rId38"/>
    <p:sldId id="257" r:id="rId39"/>
    <p:sldId id="1845" r:id="rId40"/>
    <p:sldId id="1846" r:id="rId41"/>
    <p:sldId id="1826" r:id="rId42"/>
    <p:sldId id="1827" r:id="rId43"/>
    <p:sldId id="1828" r:id="rId44"/>
    <p:sldId id="1848" r:id="rId45"/>
    <p:sldId id="1847" r:id="rId46"/>
    <p:sldId id="637" r:id="rId47"/>
    <p:sldId id="638" r:id="rId48"/>
    <p:sldId id="639" r:id="rId49"/>
    <p:sldId id="587" r:id="rId50"/>
    <p:sldId id="1849" r:id="rId51"/>
    <p:sldId id="588" r:id="rId52"/>
    <p:sldId id="589" r:id="rId53"/>
    <p:sldId id="590" r:id="rId54"/>
    <p:sldId id="591" r:id="rId55"/>
    <p:sldId id="592" r:id="rId56"/>
    <p:sldId id="593" r:id="rId57"/>
    <p:sldId id="594" r:id="rId58"/>
    <p:sldId id="595" r:id="rId59"/>
    <p:sldId id="597" r:id="rId60"/>
    <p:sldId id="598" r:id="rId61"/>
    <p:sldId id="599" r:id="rId62"/>
    <p:sldId id="601" r:id="rId63"/>
    <p:sldId id="602" r:id="rId64"/>
    <p:sldId id="655" r:id="rId65"/>
    <p:sldId id="1829" r:id="rId66"/>
    <p:sldId id="1830" r:id="rId67"/>
    <p:sldId id="1832" r:id="rId68"/>
    <p:sldId id="1841" r:id="rId69"/>
    <p:sldId id="1842" r:id="rId70"/>
    <p:sldId id="1843" r:id="rId71"/>
    <p:sldId id="1844" r:id="rId72"/>
    <p:sldId id="1839" r:id="rId73"/>
    <p:sldId id="18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p:restoredTop sz="87680"/>
  </p:normalViewPr>
  <p:slideViewPr>
    <p:cSldViewPr snapToGrid="0" snapToObjects="1">
      <p:cViewPr varScale="1">
        <p:scale>
          <a:sx n="195" d="100"/>
          <a:sy n="195" d="100"/>
        </p:scale>
        <p:origin x="7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7T13:38:59.728"/>
    </inkml:context>
    <inkml:brush xml:id="br0">
      <inkml:brushProperty name="width" value="0.05292" units="cm"/>
      <inkml:brushProperty name="height" value="0.05292" units="cm"/>
      <inkml:brushProperty name="color" value="#FF0000"/>
    </inkml:brush>
  </inkml:definitions>
  <inkml:trace contextRef="#ctx0" brushRef="#br0">19678 4563 24575,'-53'0'0,"-2"0"0,15 0 0,-3 0-1848,-5 0 0,-2 0 1848,-5 0 0,0 0 0,5 0 0,2 0 0,-4 0 0,1 0 0,1 0 0,2 0 0,7 0 0,0 0 16,-4 0 0,-1 0-16,9 0 0,0 0 0,3 0 0,-1 0 0,-8 0 0,2 0 0,-14 0 849,22 0-849,-15 0 0,12 0 0,4 0 0,-1 0 0,-3 0 0,-11 0 1849,42 0-1849,-14 0 966,-10 0-966,22 0 0,-22 0 0,29 20 0,0-16 0,0 15 0,29 10 0,-22-22 0,6 22 0,3 0 0,3-22 0,-14 22 0,14-1 0,9-21 0,-20 41 0,49-43 0,-50 43 0,22-12 0,-29 19-285,14-24 1,1 0 284,-8 24 0,7-15 0,0 4 0,-12 4 0,-4 2-1599,2 4 0,0 2 1599,0-14 0,0 1 0,0-1 0,0 13 0,0 0-941,0 3 1,0 1 940,0 0 0,0-1 0,0-3 0,0 0-377,0-12 0,0 0 1,0-2 376,0 0 0,0-1 0,0 19 0,0 2-561,0-6 0,0 0 561,0-3 0,0 1 0,0-10 0,0 2 0,0-2 0,0 17 0,0-2 0,0-11 0,0 1 89,0-5 1,0 2 0,0-1-90,0 16 0,0-3 0,0-10 0,0 2 0,0-4 0,0 4 0,0-2 0,0 13 0,0-1 0,0-18 0,0 0 0,0 2 0,0 11 0,0 3 0,0-3 0,0-12 0,0-1 0,0 0 0,0 5 0,0 1 0,0-1 0,0-3 0,0-1 0,0 0 0,0 14 0,0-2 99,0-5 1,0 0-100,0 3 0,0-1 0,0-17 0,0 1 0,0 16 0,0 1 0,0-18 0,0 1 0,0 15 0,0 3 0,0-4 0,0 0 0,0-3 0,0-1 54,0-3 1,0 0-55,0 3 0,0 1 0,0-6 0,0 1 0,0 8 0,0 0 0,0-7 0,0 0 0,0 0 0,0-1 0,0-6 0,0 0 0,0 16 0,0 1 0,0-17 0,0-1 0,0 7 0,0 2 0,0-1 0,0-1 0,-1-6 0,2 0 0,9 2 0,0 0 791,-9-4 1,2-4-792,16-3 0,-19 32 0,0-22 2452,0-1-2452,0 13 1886,0-43-1886,0 43 1402,0-41-1402,0 50 0,0-30 0,0 4 0,0 0 0,0-5 0,0 32 0,0-51 0,0 50 0,29-50 0,-22 22 0,22-10 0,-29-14 0,0 14 0,0-19 0,0 29 0,0-22 0,0 22 0,0-29 0,0 28 0,0-20 0,0 20 0,0-9 0,0-14 0,0 14 0,0-19 0,0 29 0,0 7 0,0 0 0,0 21 0,0-50 0,0 22 0,0-10 0,0-14 0,0 43 0,0-41 0,0 22 0,0-29 0,0 28 0,0-20 0,0 39 0,0-42 0,0 14 0,0 10 0,0-22 0,0 22 0,0-29 0,0 29 0,0-22 0,0 22 0,0-29 0,0 28 0,0-21 0,0 22 0,0-29 0,0 0 0,29 0 0,-22 0 0,22 0 0,-29 0 0,19 0 0,-14 0 0,14 0 0,-19 0 0,28 0 0,-20 0 0,20 0 0,1 0 0,-22 0 0,22 0 0,-10 0 0,-14 0 0,14 0 0,-19 0 0,29 0 0,-22 0 0,22 0 0,-1 0 0,-21 0 0,22 19 0,-29-14 0,0 14 0,0-19 0,0 0 0,29 0 0,-22 0 0,22 0 0,-29 0 0</inkml:trace>
  <inkml:trace contextRef="#ctx0" brushRef="#br0" timeOffset="1884">19226 11968 24575,'-36'0'0,"7"0"0,1 0 0,20 0 0,-20 0 0,9 0 0,14 0 0,-43 0 0,41 0 0,-22 0 0,0 0 0,22 0 0,-21 0 0,28 0 0,-29 0 0,22 0 0,-22 0 0,29 0 0,0 0 0,-19 0 0,14 0 0,-14 0 0,19 0 0,0 0 0,0 29 0,0-22 0,0 22 0,0-29 0,0 28 0,0-20 0,0 20 0,0-9 0,0 15 0,0-8 0,0 32 0,0-23 0,0 21 0,0-23 0,0 15 0,0-12 0,0 19 0,0-22 0,0 15 0,0-12 0,0-5 0,0 2 0,0 22-242,0-23 0,0-1 242,0 24 0,0-19 0,0 11 0,0-13 0,0-8 0,0 32 0,-29-23 0,22 20 0,-8-23 0,1-1 0,14 24 0,0 0 0,0-23 0,0-2 0,0-4 0,0 32 0,0-23 484,0 20-484,0-23 0,0-1 0,0 24 0,0 0-791,0-10 0,0 1 791,0-16 0,0 2 0,0 23 0,0 2 0,0-12 0,0-1 0,0 0 0,0 0 0,0-1 0,0-2-270,0-8 1,0-2 269,0 24 0,0-22 0,0-3 0,0-4 0,0 31 0,0-30 1536,0 6-1536,0 15 585,0-41-585,0 22 0,0 0 0,0-22 0,0 21 0,0-28 0,0 29 0,0-22 0,0 22 0,0-29 0,0 0 0,29 0 0,-22 0 0,22 0 0,-29 0 0,19 0 0,-14 0 0,14 0 0,10 0 0,-22 0 0,22-13 0,-1-3 0,-21 9 0,22-9 0,0 3 0,-22 13 0,22 0 0,-29 0 0,19 0 0,-14 0 0,14 0 0,-19 0 0,28 0 0,-20 0 0,20 0 0,-28 0 0,0 0 0</inkml:trace>
  <inkml:trace contextRef="#ctx0" brushRef="#br0" timeOffset="4017">19398 15132 8191,'-36'0'0,"8"0"5063,-1 0-5063,22 0 2818,-22 0-2818,10 0 1719,14 0-1719,-14 0 6784,19 0-6784,0 0 0,-29 0 0,22 0 0,-22 0 0,29 0 0,0 0 0,-28 0 0,20 0 0,-20 0 0,28 0 0,-19 0 0,14 0 0,-14 0 0,-10 0 0,22 0 0,-51 0 0,51 0 0,-21 0 0,28 0 0,-29 0 0,22 0 0,-22 0 0,29 0 0,0 0 0,-19 0 0,14 0 0,-14 0 0,19 0 0,0 0 0,-29 0 0,22 0 0,-22 0 0,1 0 0,20 0 0,-39 0 0,42 0 0,-43 0 0,41 0 0,-22 0 0,0 0 0,22 0 0,-41 0 0,44 0 0,-44 29 0,41-22 0,-22 22 0,0-29 0,22 0 0,-22 0 0,29 0 0,0 19 0,0-14 0,29 14 0,-22-19 0,22 29 0,0-22 0,-22 22 0,41-1 0,-44-21 0,44 22 0,-41-29 0,22 19 0,0 15 0,-22 21 0,8-23 0,-1 0 0,-14 23 0,-2-23 0,4-1 0,17 24 0,-14 0 0,4-24 0,1 0-1016,-10 24 1016,0-14 0,0 1 0,0-7 0,0 0 0,0 7 0,0 0 0,0 13 0,0-25 0,0 2 0,0 10 0,0-1 0,0-10 0,0 1 0,0 13 0,0 1 0,0 9 0,0 0-196,0-24 0,0 0 196,0 24 0,0-19 0,0 21 0,0-31 0,0 4 0,0 3 0,0 22 0,-19-20 0,14 13 0,-14-14 0,19-8 0,0 31 996,0-49-996,0 20 412,0 1-412,0-22 0,0 22 0,0-10 0,0-14 0,0 14 0,0-19 0,0 29 0,0-22 0,0 21 0,0-28 0,0 0 0,0 29 0,0-22 0,0 22 0,0-29 0,0 0 0,0 19 0,19-14 0,-14 14 0,14-19 0,-19 0 0,0 0 0,28 0 0,-20 0 0,20 0 0,-28 0 0,29 0 0,-22 0 0,41 0 0,-43 0 0,14 0 0,10 0 0,-22 0 0,50-19 0,-50 14 0,51-14 0,-51 19 0,22-29 0,-29 22 0,19-22 0,-14 29 0,14 0 0,-19-28 0,0 21 0,0-22 0,0 29 0,0 0 0</inkml:trace>
  <inkml:trace contextRef="#ctx0" brushRef="#br0" timeOffset="24215">22197 5145 24575,'0'-33'0,"0"1"0,0-8 0,0-4 0,0-12 0,0-5-2939,0 6 0,0-3 0,0-1 2939,-1 0 0,0-1 0,3 0 0,3 9 0,3 0 0,0 0 0,0 3 0,0-5 0,1 2 0,0 2 0,1 1 0,1 2 0,2 1-19,3 2 1,2 2-1,-5-2 19,-9-4 0,-6-1 0,8 4 0,23-5 0,-1 3 0,-24 3 0,-1 4 1754,26-8-1754,-29 11 0,0 0 0,0 7 4344,29 0-4344,-22 22 2748,22-22-2748,-29 29 27,19-19-27,-15 15 0,16-44 0,8 41 0,-21-51 0,22 45 0,0 0 0,-25-17 0,-1-2-424,19 4 1,4 1 423,-8-5 0,-3-1 0,12-22 0,3 38 0,-3 1 0,-20-32 0,22 41 0,-29-22 0,29 0 0,-22 22 0,22-22 0,-29 29 0</inkml:trace>
  <inkml:trace contextRef="#ctx0" brushRef="#br0" timeOffset="25874">23833 2109 24575,'-55'0'0,"22"0"0,-15 0 0,12 0 0,5 0 0,-2 0 0,-22 0 0,21 0 0,-14 0 0,12 0 0,0 0 0,8 0 0,9 0 0,-15 0 0,8 20 0,-3-16 0,29 44 0,0-12 0,-14-4 0,-1 1 0,8 3 0,-22 11 0,29-13 0,0 21 0,0-19 0,0 12 0,0-15 0,0 22 0,0-19 0,0 21 0,0-30 0,0 2 0,0 4 0,0 22 0,0 0 0,0-23 0,0-2 0,0-4 0,0 32 0,0-22 0,0 0 0,0 11 0,0-42 0,0 14 0,29 10 0,-22-22 0,9 22 0,-3 0 0,-13-22 0,29 21 0,-22-8 0,22-16 0,-29 15 0,19 10 0,-14-22 0,42 22 0,-11-29 0,0 0 0,12 0 0,-14-29 0,21 22 0,-23-6 0,0-3-490,23-3 490,-22 19 0,-4-4 0,-2-44 0,30 41 0,-50-22 0,22 0 0,-10 22 0,-14-41 0,14 43 490,-19-42-490,0 39 0,0-20 0,0-1 0,0 22 0,0-51 0,0 51 0,0-41 0,0 44 0,0-44 0,0 41 0,0-51 0,0 51 0,0-22 0,0 29 0,0 0 0,-19-19 0,14 14 0,-43-14 0,41-9 0,-22 20 0,29-20 0,-28-1 0,20 22 0,-8-22 0,4 0 0,12 22 0,0-41 0,0 44 0,-19-44 0,14 41 0,-14-51 0,19 51 0,0-41 0,0 43 0,-29-14 0,22-9 0,-22 20 0,29-20 0,0-1 0,0 22 0,-29-22 0,22 29 0,-21 0 0</inkml:trace>
  <inkml:trace contextRef="#ctx0" brushRef="#br0" timeOffset="27158">23015 2971 24575,'36'0'0,"12"0"0,-15 0 0,22 0 0,-19 0 0,22 0 0,-51 0 0,41 0 0,-15 0 0,-6 0 0,30 0 0,-31 0 0,8 0 0,-15 0 0,10 0 0,-22 0 0,50 0 0,-50 0 0,51-20 0,-51 16 0,22-16 0,-10-8 0,-14 21 0,14-22 0,9 29 0,-20 0 0,20-29 0,-28 22 0,29-22 0,-22 29 0,22 0 0,-29-19 0,0 14 0,0-14 0</inkml:trace>
  <inkml:trace contextRef="#ctx0" brushRef="#br0" timeOffset="38966">23015 13733 24575,'36'0'0,"-7"0"0,-10 0 0,-14 0 0,43 0 0,-41 0 0,50 0 0,-50 0 0,20-13 0,4-2 0,-5 7 0,8-20 0,13 28 0,-39-29 0,29 26 0,2-1 0,-27-44 0,24 43 0,5 5 0,-5-19-207,-5 4 0,2 1 207,22 7 0,-37-20 0,-2-3 0,31-6 0,-11 0 0,-8 9 0,-1 6 0,7 16 0,-10-18 0,0-1 0,12 16 0,-19-20 0,2-1 0,38 22 0,-50-22 0,41 10 0,-15 14 0,-6-43 0,30 41 0,-50-22 414,41 1-414,-43 21 0,14-22 0,-19 29 0,29-29 0,-22 22 0,22-22 0,-1 29 0,-20 0 0,20 0 0,-28 0 0,0-19 0,0 14 0,0-14 0,0 19 0,0 0 0</inkml:trace>
  <inkml:trace contextRef="#ctx0" brushRef="#br0" timeOffset="41140">25125 12334 24575,'0'24'0,"0"-5"0,0 10 0,0-22 0,0 50 0,0-30 0,0 4 0,0 0 0,0-5 0,0 32 0,0-23 0,0 20 0,0-21 0,0 14 0,0-12 0,0 19 0,0-23 0,0-2 0,0-4 0,0 17 0,0 0-436,0-9 436,0 12 0,0-1 0,0-19 0,0 31 0,0-30 0,0 6 0,0 15 0,0-41 0,0 22 0,-29-29 0,22 29 436,-21-22-436,28 21 0,0-28 0,0 0 0,0 0 0</inkml:trace>
  <inkml:trace contextRef="#ctx0" brushRef="#br0" timeOffset="43383">25534 12678 24575,'-36'0'0,"8"0"0,28 29 0,0-22 0,-29 22 0,22-29 0,-22 0 0,29 0 0,0 0 0,-19 19 0,14-14 0,-14 14 0,19-19 0,0 0 0,-29 0 0,22 0 0,-22 0 0,29 0 0,0 0 0,-28 0 0,21 0 0,-22 0 0,29 0 0,0 29 0,0-22 0,0 22 0,0-29 0,0 0 0,29 0 0,-22 0 0,21 0 0,-28 28 0,29-20 0,-22 20 0,22-28 0,-29 0 0,19 0 0,-14 0 0,14 0 0,-19 0 0,0 0 0,29 0 0,-22 0 0,22 19 0,-29-14 0,0 14 0,28-19 0,-20 0 0,20 0 0,-28 0 0,0 0 0,19 0 0,-14 29 0,14-22 0,-19 22 0,0-29 0,0 0 0,0 29 0,0-22 0,0 21 0,0-28 0,0 0 0,29 0 0,-22 0 0,22 0 0,-29 29 0,0-22 0,0 22 0,0-29 0,0 0 0,0 19 0,29-14 0,-22 14 0,21-19 0,-28 0 0,0 0 0,0 0 0</inkml:trace>
  <inkml:trace contextRef="#ctx0" brushRef="#br0" timeOffset="47300">26697 11861 24575,'0'-36'0,"0"64"0,0-13 0,0 25 0,0-4 0,0-31 0,0 43 0,0-41 0,0 50 0,0-49 0,-29 39 0,22-42 0,-22 43 0,29-41 0,0 22 0,-28 0 0,20-22 0,-5 22 0,-2-1 0,-4-21 0,14 41 0,-14-43 0,19 14 0,-29-19 0,22 29 0,-22-22 0,0 22 0,22-29 0,-22 0 0,10 0 0,15 0 0,-16 0 0,-8 0 0,21 0 0,-22 0 0,29 0 0,0 0 0,-29 0 0,22 0 0,-22 0 0,29-29 0,0 22 0,0-41 0,0 43 0,0-43 0,0 41 0,0-50 0,0 50 0,0-51 0,0 51 0,0-41 0,0 43 0,0-42 0,0 11 0,0-19 0,0 21 0,0-14 0,0 41 0,0-21 0,29-1 0,-22 22 0,22-22 0,-29 29 0,0 0 0,29 0 0,-22 0 0,21 0 0,-28 0 0,0 0 0,0 29 0,20-22 0,-16 22 0,15-29 0,-19 28 0,0-21 0,0 22 0,0-10 0,0-14 0,29 14 0,-22-19 0,22 0 0,-29 0 0,29 29 0,-22-22 0,22 22 0,-29-29 0,0 0 0,19 0 0,-14 28 0,14-20 0,-19 20 0,0-28 0,0 0 0,28 19 0,-20-14 0,20 14 0,-28-19 0,29 0 0,-22 0 0,22 0 0,-29 0 0,29 0 0,-22 0 0,21 29 0,-8-22 0,-16 22 0,16-29 0,8 0 0,-21 0 0,22 0 0,-29 0 0,29 0 0,-22 0 0,22 0 0,-29 0 0,0 0 0,0 0 0</inkml:trace>
  <inkml:trace contextRef="#ctx0" brushRef="#br0" timeOffset="60666">26934 11452 24575,'-36'0'0,"7"0"0,0 0 0,3 0 0,-4 0 0,-2 0 0,-23 0-910,23 0 1,-1 0 909,-8 0 0,-1 0 0,7 0 0,0 0-112,-2 0 0,0 0 112,5 0 0,2 0 0,-25 0 0,23 0 0,-1 0 0,-22 0 0,24 0 0,0 0 0,-24 0 0,0 0 0,21 0 0,-3 0 0,-2 0-693,-4 0 693,2-3 0,-2 6 0,11 11 0,2 0 0,-25-7 0,28 8 0,-1-1 0,-5-14 0,4 0 0,2 19 1281,-30-14-1281,50 14 684,-41-19-684,43 0 0,-43 29 0,41-22 771,-22 22-771,1-29 0,21 0 0,-22 0 0,29 0 0,-29 0 0,22 0 0,-22 0 0,29 0 0,-19 28 0,14-20 0,-14 20 0,19-28 0,0 0 0,-29 0 0,22 0 0,-50 19 0,50-14 0,-22 14 0,10-19 0,-15 29 0,8-22 0,-5 9 0,5-3 0,18-13 0,-20 0 0,28 0 0,0 0 0,0 29 0,0-22 0,0 22 0,0-29 0,0 28 0,0-21 0,0 22 0,0-10 0,0-14 0,0 14 0,0 10 0,0-22 0,0 50 0,0-30 0,28 6 0,-20 15 0,20-12 0,-28 0 0,0 2 0,0 0 0,0 3 0,0 0 0,0 2-941,0 12 941,0-10 0,0 1 0,0-15 0,0 0 0,0 10 0,0 1 0,0 5 0,0-3 0,0 9 0,3 6 0,-6 2 0,-11-30 0,0 0 0,10 11 0,0-1 0,-10-9 0,0-1 0,14 24-246,0 0 246,2-24 0,-4 0 0,-12-4 0,-1 1 0,11 4 0,1 0 0,-12-4 0,1-1 0,12 6 0,4-3 0,-2-4 0,0 14 0,0-4 0,0-24 0,0 28 0,0-3 0,0-30 0,0 51 0,0-23 0,0 20 0,0-23 0,0-1 0,0 24 0,0 0 212,0-24 1,0 0-213,0 24 0,0-22 0,0-2 0,0 5 252,0 12-252,0-43 0,0 14 0,0-19 0,0 0 0,29-19 510,-22 14-510,50-14 0,-49-10 0,49 22 0,-44-20 0,0-3-609,31 10 1,3 4 608,-21-2 0,1 0-649,10 1 1,5 1-1,-1 1 649,-1-3 0,1 3 0,-1 6 0,4 2 0,-1-4 0,-6-7 0,0-3 0,-1 3 0,13 4 0,0 2 0,4-3 0,-3-4 0,-16-6 0,1 2 0,18 21 0,-3-3-104,-29-24 1,-1 1 103,18 24 0,0 1 0,-19-26 0,-2 0-912,38 22 912,-22-17 0,-4 0 1023,-2 19-1023,30-14 0,-21-9 1935,0 20-1935,12-20 232,-44 28-232,44 0 1092,-41 0-1092,22-29 0,0 22 0,-22-22 0,41 29 0,-43 0 0,42-19 0,-39 14 0,49-14 0,-50 19 0,22 0 0,0 0 0,-22 0 0,21 0 0,-28-29 0,20 22 0,-16-22 0,44 29 0,-41-28 0,22 21 0,0-22 0,-3 29 0,8-29 0,-15 22 0,9-22 0,-20 29 0,20 0 0,-28 0 0,29-19 0,-22 14 0,51-14 0,-51-9 0,41 20 0,-44-49 0,16 50 0,8-22 0,-21 29 0,22-19 0,-29 14 0,29-14 0,-22 19 0,22-29 0,-29 22 0,0-22 0,0 1 0,0 21 0,0-51 0,0 32 0,0-3 0,0-4-1059,0-3 1,0-2 1058,1-2 0,-1-3 0,-1-1-1141,-7-10 0,-4-1 0,3-1 1141,6 0 0,2 1 0,-2-2-905,-3 11 1,-3 0-1,1-1 1,2 0 904,4-15 0,3 1 0,0 2 0,-1 8 0,0 2 0,0-2-613,0 4 0,0-2 1,0-1-1,0 3 613,0-6 0,0 3 0,0 0-106,0 0 0,0 1 0,0 2 106,0 2 0,0 2 0,0 4 766,0 0 1,0 4-767,0 3 0,0 2 0,0-25 1566,0 21 0,0 3-1566,0-5 3652,0-12-3652,0 43 2643,0-14-2643,0 19 827,0 0-827,-29-28 140,22 20-140,-21-20 0,28 28 0,0 0 0,0 0 0</inkml:trace>
  <inkml:trace contextRef="#ctx0" brushRef="#br0" timeOffset="68716">20044 13367 24575,'0'-24'0,"0"5"0,19-9 0,-14 20 0,43-20 0,-41 28 0,22 0 0,-1 0 0,-20 0 0,20 0 0,-28 0 0,0 28 0,0-20 0,0 39 0,0-42 0,0 43 0,-28-41 0,20 51 0,-20-51 0,-1 21 0,22-28 0,-22 0 0,29 0 0,0 0 0,0-28 0,0 21 0,0-51 0,0 51 0,0-22 0,29 29 0,-22 0 0,22 0 0,-29 0 0,0 0 0,0 29 0,0-22 0,-29 22 0,22-29 0,-22 0 0,29 0 0,0 0 0,0-29 0,0 22 0,0-22 0,-19 29 0,14 0 0,-14 0 0,19 0 0,0 0 0,0 0 0</inkml:trace>
  <inkml:trace contextRef="#ctx0" brushRef="#br0" timeOffset="75083">13908 12678 24575,'36'0'0,"12"0"0,-15 0 0,22 0-1143,-13 0 1,0 0 1142,-7 0 0,-1 0 0,9 0 0,-2 0 0,14 0 0,-10 0 0,1 0 0,-14 0 0,-2 0 0,3 0 0,-1 0 732,16 0-732,-44 0 376,44 0-376,-41 0 0,22 29 0,-29-22 1177,0 22-1177,0-29 0,0 19 0,0-14 0,0 14 0,0-19 0,0 29 0,0-22 0,0 22 0,0-1 0,-29-20 0,22 39 0,-21-42 0,28 43 0,0-41 0,-20 51 0,16-51 0,-15 50 0,19-50 0,0 41 0,0-14 0,0-8 0,0 31 0,0-49 0,0 39 0,0-42 0,0 43 0,0-41 0,-13 22 0,-3 0 0,9-22 0,-22 21 0,29 1 0,0-22 0,0 22 0,0-29 0,0 19 0,0-14 0,0 14 0,0 10 0,0-22 0,0 22 0,0-29 0,0 28 0,0-20 0,0 20 0,0-28 0,0 19 0,0-14 0,0 14 0,0 10 0,0-22 0,0 22 0,0-29 0,0 29 0,0-22 0,0 50 0,0-50 0,0 22 0,0-10 0,0-14 0,0 43 0,0-41 0,0 50 0,0-49 0,0 39 0,0-42 0,0 43 0,0-41 0,0 22 0,0-29 0,0 29 0,0-22 0,0 21 0,0-28 0,0 29 0,0-22 0,0 22 0,0-29 0,0 0 0,-29 0 0,22 0 0,-22 0 0,1 0 0,20 0 0,-20 0 0,9 0 0,14-29 0,-14 22 0,-10-22 0,22 29 0,-22 0 0,0 0 0,22 0 0,-21 0 0,8 0 0,16 0 0,-16 0 0,20 0 0,-28 0 0,21 0 0,-22 0 0,29 0 0,-29 0 0,22 0 0,-22 0 0,29 0 0,0 0 0,-28 0 0,20 0 0,-20 0 0,28 0 0,0 0 0,0-28 0,0 21 0,0-22 0,0 29 0,0 0 0,0 0 0</inkml:trace>
  <inkml:trace contextRef="#ctx0" brushRef="#br0" timeOffset="85601">18645 12334 24575,'0'24'0,"0"24"0,0-41 0,0 50 0,0-30 0,0 16 0,0 5-455,0-17 0,0 0 455,0 10 0,0 1 0,0 5 0,0-3 0,0 9-542,0 5 1,0 4 541,0-21 0,0-1 0,0 8 0,0 2 0,0 1 0,0 1-786,0-3 1,0 0 785,0-3 0,0-1 0,0-3 0,0-1 0,0 6 0,0-3 0,0 9 0,0-22 0,0 0 0,0 17 0,0-12 587,0 0-587,0-8 1237,0 1-1237,0-22 1740,0 22-1740,0-29 0,0 19 0,0-14 0,0 14 0,0-19 0,0 0 0,0 29 0,0-22 0,0 22 0,0-29 0,0 0 0,0 28 0,0-20 0,0 39 0,0-42 0,0 14 0,0-19 0,0 29 0,0-22 0,0 22 0,0-29 0</inkml:trace>
  <inkml:trace contextRef="#ctx0" brushRef="#br0" timeOffset="102257">3810 14013 24575,'36'0'0,"5"0"0,-5 0 0,-24 0 0,25 0 0,2 0 0,-12 0 0,2 0 0,4 0 0,22 0-275,-23 0 1,1 0 274,22 0 0,-22 0 0,15 0 136,-41 0-136,51 0 0,-51 0 0,21 0 0,-28 0 0,-28-19 0,-27 14 0,21-3 0,-2-3-402,-5-4 0,-1 1 402,-1 11 0,2-1 0,6-11 0,0 1 0,-8 12 0,3 4 0,4-2 0,-12 0 0,15 0 0,6 0 0,-2 0 0,29 0 0,0 0 1217,0 29-1217,0-22 0,0 41 0,0-43 0,0 43 0,0-41 0,0 22 0,29-29 0,-22 0 0,41 0 0,-14 0 0,-8 0 0,31 0 0,-30-29 0,2 25 0,4 1 0,-6-11 0,1-1 0,4 4 0,1 3 0,22 3 0,-22-14 0,15 19 0,-41 0 0,22 0 0,0 0 0,-22 0 0,21 0 0,-28 0 0,-28 19 0,21-14 0,-51 14 0,51-19 0,-22 0 0,29 0 0,0 0 0,0-19 0,29 14 0,7-14 0,0 19 0,-8 0 0,-8 0 0,-16 0 0,15 0 0,-19 0 0,0 0 0,0 0 0</inkml:trace>
  <inkml:trace contextRef="#ctx0" brushRef="#br0" timeOffset="125249">2002 15197 24575,'53'0'0,"2"0"0,-19 0 0,21 0 0,-31 0 0,4 0 0,2 0 0,23 0-2275,0 0 2275,-9 0 0,-1 0 0,-13 0 0,-1 0 0,10 0 0,1 0 0,-8 0 0,-5 0 728,-3 0-728,31 0 376,-30 0-376,6 0 0,-14 0 0,10 0 1171,-22 0-1171,22 0 0,-29 0 0,0 0 0,-29 19 0,3-14 0,-8 14 0,-14-19 0,13 29 0,-20-22 0,21 22 0,-14-29 0,12 28 0,0-21 0,5 9 0,5-3 0,19-13 0,-41 0 0,43 0 0,-14 0 0,19 0 0,19 0 0,-14 0 0,43 0 0,-12-29 0,0 22 0,-8-21 0,1 28 0,-22 0 0,41 0 0,-43 0 0,14 0 0,-19 0 0,29 0 0,-70 0 0,29 0 0,-26 0 0,-8 0 0,13 0 0,2 0-816,-24 0 816,24 0 0,-1 0 0,-23 0 0,20 0 0,-13 0 0,43 0 0,-14-29 0,19 22 0,0-41 816,0 43-816,0-14 0,0 19 0,19 0 0,-14 0 0,43 0 0,-41 0 0,21 0 0,-28 0 0,29 0 0,-22 0 0,22 0 0,-29 0 0,0 19 0,0-14 0,0 14 0,0-19 0,0 0 0</inkml:trace>
  <inkml:trace contextRef="#ctx0" brushRef="#br0" timeOffset="149844">1701 7189 24575,'-36'0'0,"7"0"0,10 0 0,-15 0 0,8 0 0,-31 0 0,49 0 0,-20 0 0,9 0 0,14 0 0,-43 0 0,41 0 0,-51 0 0,32 0 0,-7 0 0,-15 0 0,41 0 0,-22 0 0,0 0 0,22 0 0,-22 0 0,29 0 0,0 0 0,0 20 0,0-16 0,0 16 0,0 8 0,0-21 0,13 22 0,3 0 0,-9-22 0,9 22 0,-3-1 0,-13-20 0,0 39 0,29-42 0,-22 43 0,21-41 0,-28 51 0,0-51 0,0 41 0,0-44 0,0 44 0,0-41 0,20 51 0,-16-22 0,15 0 0,-19 11 0,0-42 0,0 43 0,0-12 0,0 0 0,0 12 0,0-15 0,0-7 0,0 32 0,0-22 0,0 0 0,0 11 0,0-42 0,0 14 0,0 10 0,0-22 0,0 22 0,0-29 0,0 0 0,29 0 0,-22 0 0,22 0 0,-29-29 0,29 22 0,-22-41 0,22 43 0,-10-14 0,-14 19 0,14-28 0,9 20 0,-20-20 0,20 28 0,-28 0 0,29 0 0,-22 0 0,22 0 0,-10 0 0,-14 0 0,14 0 0,-19 0 0,29 0 0,-22 0 0,22 0 0,-29 0 0,28 0 0,-21 0 0,22 0 0,-29 0 0,0 0 0,29 0 0,-22 0 0,22 0 0,-29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7T13:42:02.911"/>
    </inkml:context>
    <inkml:brush xml:id="br0">
      <inkml:brushProperty name="width" value="0.05292" units="cm"/>
      <inkml:brushProperty name="height" value="0.05292" units="cm"/>
      <inkml:brushProperty name="color" value="#FF0000"/>
    </inkml:brush>
  </inkml:definitions>
  <inkml:trace contextRef="#ctx0" brushRef="#br0">9753 4843 24575,'36'0'0,"-8"0"0,1 0 0,-22 0 0,51 0 0,-32 0 0,4 0 0,2 0 0,23 0 0,-19 0 0,12 0 0,-15 0 0,22 0 0,-19 0 0,22 0 0,-32 0 0,5 0 0,0 0 0,-4 0 0,30 0 0,-50 0 0,41 0 0,-15 0 0,-6 0 0,30 0 0,-50 0 0,51 0 0,-51 0 0,41 0 0,-43 0 0,14 0 0,-19 0 0,28 0 0,-20 0 0,20 0 0,-28 0 0,29 0 0,-22 0 0,22 0 0,-29 0 0,0 0 0,0 29 0,0-22 0,0 22 0</inkml:trace>
  <inkml:trace contextRef="#ctx0" brushRef="#br0" timeOffset="15241">9710 4800 24575,'-36'0'0,"7"0"0,29 0 0,-29 0 0,22 0 0,-21 0 0,8 0 0,16 0 0,-16 0 0,20 0 0,0 0 0,-28 0 0,21 0 0,-22 0 0,29 0 0,0 0 0,-29 0 0,22 0 0,-22 0 0,29 0 0,0 0 0,-28 0 0,20 0 0,-20 0 0,28 0 0,0 0 0,-19 0 0,14 0 0,-14 0 0,19 0 0,0 0 0,0-29 0,0 22 0,0-21 0,0-1 0,0-7 0,0-19 0,0 24 0,0 0 0,0-24 0,0 0 0,0 24 0,0 0-705,0-24 705,0 22 0,0 1 0,0-23 0,0 22 0,0-15 0,19 12 0,-14-19 0,14 21 0,-19-13 0,28 11 0,-20 0 0,7 4 0,-2 6 705,-13 19-705,0-22 0,0 10 0,0 15 0,0-16 0,0 20 0,0 0 0,0-28 0,0 21 0,29-22 0,-22 29 0,22 0 0,-29 0 0,0 29 0,29-22 0,-22 21 0,21-8 0,-8-16 0,-16 44 0,16-41 0,-5 22 0,-2 0 0,-6-22 0,22 9 0,0-3 0,-22-13 0,41 0 0,-43 0 0,42 0 0,-11 0 0,-4 0 0,1 0 0,22 0-263,-24 0 0,0 0 263,24 0 0,0 0 0,-24 0 0,0 0 0,24 0 0,-23-14 0,1-1 0,10 12 0,-2-1 0,-1-25 0,0 30 0,-3-2 0,-11-28 0,4 25 0,2 1 0,-3-12 0,-2 1 0,8 14 0,23 0 0,-51 0 0,41 0 0,-43 0 0,42 0 526,-11 0-526,0 0 0,12 0 0,-43 0 0,43 0 0,-41 0 0,50 0 0,-50 0 0,51 0 0,-51 0 0,22 0 0,-10 0 0,-14 0 0,14 0 0,-19 0 0,0 0 0,0 29 0,0-22 0,0 51 0,0-51 0,0 22 0,0-1 0,0-20 0,0 39 0,0-42 0,0 14 0,0-19 0,0 29 0,0-22 0,0 22 0,0 0 0,0-22 0,0 21 0,0-8 0,0-16 0,0 15 0,0 10 0,0-22 0,0 51 0,0-51 0,0 22 0,0-1 0,0-21 0,0 41 0,0-43 0,0 14 0,0 10 0,0-22 0,0 22 0,0 0 0,0-22 0,0 21 0,0-28 0,0 20 0,0-16 0,0 15 0,0 10 0,0-22 0,0 22 0,0-29 0,0 0 0,0 0 0</inkml:trace>
  <inkml:trace contextRef="#ctx0" brushRef="#br0" timeOffset="30310">16427 5252 24575,'0'36'0,"0"-7"0,0-1 0,0-20 0,0 20 0,19-28 0,-14 0 0,14 0 0,-19 0 0,0 19 0,0-14 0,0 14 0,0-19 0,0 0 0,29 0 0,-22 0 0,22 0 0,-29 0 0,0 0 0,28 0 0,-20 0 0,20 0 0,-28 0 0,0 0 0,19 0 0,-14 0 0,14 0 0,-19 0 0,0 0 0,29 0 0,-22 0 0,22 0 0,-29 0 0,0 0 0,29 0 0,7 0 0,-1-19 0,13 14 0,-14-42 0,-8 11 0,4 19 0,-3-2 0,-19-29 0,40 15 0,-15 6 0,-21-1 0,2-1 0,14 10 0,2 2 0,6-19 0,-9 10 0,1 4 0,5 18 0,-6-20 0,-6 0 0,-14 16 0,22-20 0,0-1 0,-22 22 0,17-17 0,0 0 0,-20 19 0,44-14 0,-41-10 0,22 22 0,0-21 0,-22 28 0,22 0 0,-29 0 0,0 0 0,0 0 0</inkml:trace>
  <inkml:trace contextRef="#ctx0" brushRef="#br0" timeOffset="40624">5275 5726 24575,'52'0'0,"3"0"0,0 0-424,-24 0 0,0 0 424,24 0 0,-23-14 0,1-1 0,9 11 0,0 1 0,-8-11 0,1-1-1396,15 4 0,3 3 1396,-3 6 0,-2-1 0,-8-7 0,1 1-214,21 8 1,-4 2 213,-5-1 0,-9 0 0,3 0 0,-5 0 0,-1 0 0,-10 0 0,0 0-420,16 3 0,-3-6 420,-15-11 0,-3-1 333,29 8-333,-24-8 0,1 2 0,23 13 2129,-19 0-2129,21 0 0,-31 0 0,6 2 0,-2-4 1397,-3-27-1397,30 22 0,-31-22 0,4 26 0,3 6 1048,22-3-1048,-19 0 0,21 0 0,-31 0 0,4 0 0,3 0 0,22 0 0,0 0-466,-24 0 0,0 0 466,24 0-248,-19 0 248,21 0 0,-2 0 0,-14 0 0,-2 0 0,-2 0 0,-10 0 0,4 0 0,0 0 0,-5 0 0,32 0 920,-51 0-920,50 0 260,-31 0-260,6 0 0,-1 0 0,-5 0 0,31 0 0,-30 0 0,6 0 0,15 0 0,-41 0 0,51 0 0,-51 0 0,41 0 0,-44 0 0,44 0 0,-12 0 0,0 0 0,21 0 0,-49 0 0,39 0 0,-42 0 0,43 0 0,-41 0 0,22 0 0,0 0 0,-22 0 0,22 0 0,-29 0 0,19 0 0,-15 0 0,16 0 0,-20 0 0,28 0 0,-20 0 0,20 0 0,1 0 0,-22 0 0,22 0 0,-29 29 0,0-22 0,29 22 0,-22-29 0,21 0 0,-28 0 0,0 0 0,20 0 0,-16 0 0,15 0 0,-19 0 0,0 0 0,29 0 0,-22 0 0,22-29 0,-29 22 0,0-22 0</inkml:trace>
  <inkml:trace contextRef="#ctx0" brushRef="#br0" timeOffset="48308">2756 5424 24575,'-36'0'0,"7"0"0,29 0 0,0 0 0,-19 0 0,14 0 0,-14 0 0,-10 0 0,22 0 0,-22 0 0,29 0 0,0 0 0,-28 0 0,20 0 0,-20 0 0,28 0 0,-29 0 0,22 0 0,-22 0 0,29 0 0,0 0 0,-19 0 0,14 0 0,-14 0 0,19 0 0,0 0 0,0-19 0,0-14 0,0-22 0,0 19 0,9-5 0,1 5 0,-5 24 0,18-23 0,2-6 0,-18 5 0,22 0 0,-29-12 0,28 44 0,-20-44 0,20 40 0,-28-20 0,0 28 0,0 0 0,0-29 0,0 22 0,0-22 0,29 29 0,-22 0 0,22 0 0,-29 0 0,0 0 0,19 0 0,-14 0 0,14 0 0,-19 0 0,0 0 0,29 0 0,-22 0 0,22 0 0,-29 0 0,0 0 0,28 0 0,-21 0 0,22 0 0,-29 0 0,0 0 0,19 0 0,-14 0 0,14 0 0,-19 0 0,0 0 0,29 0 0,-22 0 0,22 0 0,-29 0 0,28 0 0,-20 0 0,20 0 0,1 0 0,-22 0 0,22 0 0,-29 0 0,0 0 0,19 0 0,-14 0 0,14 0 0,-19 0 0,0 0 0,0 0 0</inkml:trace>
  <inkml:trace contextRef="#ctx0" brushRef="#br0" timeOffset="61651">2863 5661 24575,'-24'0'0,"5"0"0,19 0 0,-29 0 0,-6 0 0,-1 0 0,-12 0 0,14 0 0,-21 0 0,19 0 0,-21 0 0,50 0 0,-22 0 0,10 0 0,14 0 0,-14 0 0,19 0 0,0 0 0,0 29 0,0-22 0,0 22 0,0-29 0,0 0 0,0 28 0,0-20 0,0 20 0,0-9 0,0-14 0,0 14 0,0 10 0,0-22 0,0 51 0,0-51 0,0 41 0,0-44 0,19 44 0,-14-41 0,14 51 0,-19-22 0,0 0 0,29 11 0,-22-42 0,22 43 0,-29-41 0,0 51 0,0-51 0,0 22 0,28-29 0,-20 19 0,20-15 0,-28 16 0,0-20 0,0 28 0,0-21 0,0 22 0,0-29 0,0 29 0,29-22 0,-22 22 0,22-29 0,-29-29 0,0 22 0,0-22 0,0 29 0,0 0 0,19 0 0,-14 0 0,14 0 0,-19 0 0,0 0 0,29-29 0,-22 22 0,22-21 0,-29 28 0,0 0 0,28 0 0,-21 0 0,22 0 0,-29 0 0,0 0 0,0 0 0</inkml:trace>
  <inkml:trace contextRef="#ctx0" brushRef="#br0" timeOffset="66925">18343 6651 24575,'36'0'0,"22"0"0,-32 0 0,4 0 0,2 0 0,23 0 0,0 0 0,-22 0 0,-4 0 0,-2 0 0,30 0 0,-31 0 0,5 0 0,1 0 0,-6 0 0,31 0 0,-50 0 0,22 0 0,0 0 0,-22 0 0,22 0 0,-29 0 0,19 0 0,-14 0 0,14 0 0,-19 0 0,0 0 0,0-19 0,0 14 0,0-14 0,0 19 0,0-28 0,0 20 0,0-20 0,0-1 0,0 22 0,0-22 0,0 29 0,0-29 0,0 22 0,0-41 0,0 44 0,0-15 0,0-10 0,0 22 0,0-51 0,0 51 0,0-22 0,0 10 0,0 14 0,0-14 0,0-9 0,0 20 0,0-20 0,0 28 0,0 0 0,0-29 0,0 22 0,0-22 0,0 29 0,0 0 0,0-29 0,0 22 0,0-21 0,0 28 0,0 0 0,0-20 0,0 16 0,0-15 0,0 19 0,0 0 0,0-29 0,0 22 0,0-22 0,0 29 0,0 0 0,0-29 0,0 22 0,0-22 0,0 29 0,0 0 0,0-19 0,0 14 0,0-14 0,0 19 0,0 0 0,0-28 0,0 20 0,0-20 0,0 28 0,0 0 0,-19 0 0,14 0 0,-43 0 0,12 0 0,5 0 0,-2 0-728,-22 0 728,23 0 0,1 0 0,-24 0 0,0 0 0,24 0 0,0 0 0,-24 0 0,0 0 0,24 14 0,0 0 0,-24-6 0,19 20 0,-21-28 0,49 0 0,-20 0 0,28 0 0,0 0 0</inkml:trace>
  <inkml:trace contextRef="#ctx0" brushRef="#br0" timeOffset="91050">15308 6608 24575,'35'0'0,"-6"0"0,-29 0 0,0 0 0,0 19 0,0-14 0,0 14 0,0-19 0,0 0 0,0 29 0,0-22 0,0 22 0,0-29 0,0 0 0,0 29 0,0-22 0,0 22 0,0-29 0,0 0 0,0 19 0,0-15 0,0 16 0,0-20 0,0 28 0,0-21 0,0 22 0,0-29 0,0 29 0,0-22 0,0 22 0,0-29 0,0 0 0,0 28 0,0-20 0,0 20 0,0-28 0,0 0 0,0 19 0,0-14 0,0 14 0,0-19 0,0 0 0,0 29 0,0-22 0,0 22 0,0-29 0,0 0 0,0 29 0,0-22 0,0 21 0,0-28 0,0 20 0,0-16 0,0 16 0,0 8 0,0-21 0,0 22 0,0-29 0,0 29 0,0-22 0,0 22 0,0-29 0,0 0 0,0 28 0,0-20 0,-29 20 0,22-28 0,-21 0 0,28 0 0,0 0 0,-29 0 0,22 0 0,-22 0 0,29 0 0,-19 0 0,14 0 0,-14 0 0,19 0 0,-29 0 0,22 0 0,-50 0 0,49 0 0,-20 0 0,28 0 0,0 0 0,0 0 0</inkml:trace>
  <inkml:trace contextRef="#ctx0" brushRef="#br0" timeOffset="93267">2863 6544 8191,'-24'0'0,"5"0"5063,19 0-5063,-29 0 2818,22 0-2818,-21 0 1719,28 0-1719,0 0 6784,-29 0-6784,22 0 0,-22 0 0,10 0 0,14 0 0,-43 0 0,41 0 0,-22 0 0,29 0 0,-28 0 0,20 0 0,-20 0 0,-1 0 0,22 0 0,-22 0 0,29 0 0,0 0 0,-19 0 0,14 0 0,-14 0 0,-10 0 0,22 0 0,-22 0 0,29 0 0,0 0 0,-28 0 0,21 0 0,-22 0 0,29 0 0,0 0 0,0 28 0,0-20 0,0 20 0,0-28 0,0 19 0,0-14 0,0 14 0,0 10 0,0-22 0,0 22 0,0-29 0,0 29 0,0-22 0,0 41 0,0-44 0,0 16 0,0 8 0,0-21 0,0 51 0,0-51 0,0 22 0,0-29 0,0 0 0,0 28 0,0-20 0,0 20 0,0-28 0,29 0 0,-22 0 0,21 0 0,-28 0 0,0 0 0,29 0 0,-22 0 0,22 0 0,-29 0 0,0 0 0,19 0 0,-14 0 0,14 0 0,-19 0 0,29 0 0,-22 0 0,22 0 0,-29 0 0,28 0 0,-20 0 0,49 0 0,-50 0 0,22 0 0,-10 0 0,-14 0 0,14 0 0,10 0 0,-22 0 0,22 0 0,-29 0 0,0 0 0,0 0 0</inkml:trace>
  <inkml:trace contextRef="#ctx0" brushRef="#br0" timeOffset="146383">5963 7233 24575,'36'0'0,"2"0"0,1 0 0,2 0 0,-1 0 0,3 0-1583,-1 0 1,0 0 1582,6 0 0,2 0-1110,4 0 0,2 0 1110,-8 0 0,2 0 0,-2 0-438,-6 0 1,-2 0 0,2 0 437,13 0 0,2 1 0,-1-2 0,-4-5 0,-1-2 0,-1 2 0,-3 4 0,0 2 0,3-2 0,-3-2 0,2 0 0,1-1 0,-3-2-1015,4-2 1,-2-2-1,2 3 1015,-2 5 0,2 2 0,1 1 0,-3-3 0,3-5 0,-2-3 0,1 1-151,5-1 0,0 1 0,0 2 151,-5 5 0,0 2 0,0-2 0,-3-6 0,-1-2 0,1 2 0,1 8 0,1 3 0,-3-3 0,10-8 0,-4-1 0,-4 8 0,0-1 0,3-6 0,-1-1 333,-2 9 1,0 2-334,-3-1 0,-1 0 0,-3 0 0,0 0 724,5 0 0,-3 0-724,8 0 0,7 0 0,2 0 1020,-20 0 0,-1 0-1020,9 0 0,0 0 0,-5 0 0,-4 0 1833,15 0-1833,-24 0 0,0 0 0,24 0 0,-22 0 0,-1 0 0,23 0 1390,-22 0-1390,15 0 0,-12 0 0,19 0 0,-21 0 0,14 0 778,-13 0-778,1 0 1882,22 0-1882,-32 0 0,5 0 0,0 0 156,-4 0-156,30 0 0,-50 0 0,41 0 0,-43 0 0,14 0 0,10 0 0,-22 0 0,22 0 0,-1 0 0,-21 0 0,22 0 0,-29 0 0,29 0 0,-22 0 0,22 0 0,-29 0 0,0 0 0</inkml:trace>
  <inkml:trace contextRef="#ctx0" brushRef="#br0" timeOffset="157349">1830 7878 24575,'52'0'0,"3"0"0,0 0 0,-21 0 0,14 0-1174,-16 0 0,0 0 1174,0 0 0,-1 0 0,0 0 0,0 0 609,17 0-609,-13 0 420,1 0-420,-7 0 0,-29 0 0,0 0 0,-29 0 0,-7 29-114,-4-25 1,-3-1 113,8 10 0,0 3 0,-6 0 0,-1-3 0,-1-10 0,2 1 0,5 11 0,3-2 0,-22-13-141,7 0 141,14 0 0,8 0 0,-3 0 0,0 0 0,22 20 1419,-21-16-1419,56 16 268,-21-20-268,51 0 0,-32 0 0,5 0 0,0 0 0,-4 0 0,30 0 0,-31-20 0,8 16 0,14-16 0,-41 20 0,22 0 0,-29 0 0,0 0 0,-29 0 0,3 20 0,-4-17 0,-3-2 0,-22 19 0,0-20 0,23 0 0,2 0 0,4 0 0,-32 0 0,51 0 0,-21 0 0,28-20 0,0-13 0,0 7 0,0-32 0,0 51 0,0-41 0,0 43 0,0-14 0,0 19 0,0 0 0</inkml:trace>
  <inkml:trace contextRef="#ctx0" brushRef="#br0" timeOffset="161341">1830 8589 24575,'24'0'0,"-5"0"0,10 0 0,6 0 0,1 0 0,12 0 0,-43 0 0,43 0 0,-41 0 0,22 0 0,-29 0 0,-29 0 0,3 0 0,-4 0 0,-3 0 0,-22 0 0,0 0 0,24-2 0,0 4-266,4 12 1,-1 0 265,-5-10 0,2 0 0,-5 24 0,-12-28 0,43 0 0,-14 0 0,19 0 0,0 0 531,19 0-531,15 0 0,-8 0 0,31 0 0,-21 0 0,0 0 0,12 0 0,-43 0 0,14 0 0,10 0 0,-22 0 0,21 0 0,-56 0 0,21 0 0,-41 0 0,43 0 0,-14 0 0,19 0 0,0 0 0,-29 0 0,22 0 0,7-28 0,7 20 0,22-20 0,-29 28 0,0 0 0,0-29 0,0 22 0,0-22 0,0 29 0</inkml:trace>
  <inkml:trace contextRef="#ctx0" brushRef="#br0" timeOffset="164231">6717 8868 24575,'36'0'0,"7"0"0,0 0 0,-9 0-1882,25 0 0,1 0 1882,-26 0 0,21 0 0,-5 0 1171,-38 0-1171,27 0 0,-2 0 615,-29 0-615,20 0 0,1 0 0,-22 0 1978,22 0-1978,-29 0 0,0 0 0,19 0 0,-14 0 0,14 0 0,-19 0 0,0 0 0,0 0 0</inkml:trace>
  <inkml:trace contextRef="#ctx0" brushRef="#br0" timeOffset="174275">18106 8933 24575,'33'0'0,"-1"0"0,4 0 0,12 0 0,-43 0 0,14 0 0,-19 0 0,28 0 0,-20 0 0,20 0 0</inkml:trace>
  <inkml:trace contextRef="#ctx0" brushRef="#br0" timeOffset="181184">19872 4154 24575,'0'24'0,"0"12"0,0 5 0,0-12 0,0 4-3277,1 18 0,0 10 0,-3 2 3073,-3-9 1,-2 3 0,-1 1-1,-1 0 204,2-1 0,-1 0 0,-1 1 0,-3-1 0,-2-6 0,-4 0 0,0 1 0,0-2 0,3-2 0,3-1 0,3-2 0,0-1 0,-2 1-289,-8 5 0,-3 1 0,1-1 0,6 0 289,10 10 0,7 0 0,-6 0 0,-7-11 0,-5 0 0,-1 1 0,4 3 0,5-5 0,3 2 0,1 2 0,0-2 0,-2-2 0,-2 1 0,-1-2 0,0 0 0,2 2 0,1-1 0,2 3 0,0 0 0,1 0 0,1-4 0,2 16 0,1-3 0,-2-1 0,-7-1 0,-4-1 0,3 3 0,6-9 0,2 3 0,1-1 0,-3-1 0,-6 9 0,-3-2 0,4 1 0,6-11 0,2 2 0,1 0 0,0-2-91,-1 10 1,0-2-1,0 0 91,0 0 0,0 0 0,0 1 0,0 0 0,0 1 0,0-4 0,0-12 0,0-3 0,0 1-239,0 5 1,0-1 0,0-4 238,0-5 0,0-3 1549,0 9 0,0 0-1549,0-8 0,0-3 3446,0 5-3446,0 11 3978,0-42-3978,0 14 1693,0-19-1693,0 0 573,29 0-573,-22 0 0,22 0 0,-29 0 0,0-19 0,0-9 0,0-6-2844,0-16 0,0-10 2844,0 16 0,1-7 0,0-2 0,-2-3 0,0 2-817,-2 5 0,-2 0 1,0 0-1,0-2 0,-1-1 1,1-2 816,1 3 0,-1-2 0,1-1 0,-1-2 0,1 0 0,-1-1 0,1 1 0,-1 1-410,1 1 0,-1 0 1,0 1-1,1-1 1,-1 0-1,1 0 1,-1-2-1,1 0 410,0-1 0,1 0 0,-1-2 0,0 0 0,1-1 0,0 0 0,0 1 0,0 0 0,2 0-244,-1 4 1,2-1-1,0 1 1,0 0 0,0 0-1,1 1 1,-1-2-1,0 1 1,1-1 243,-1-3 0,0-1 0,0-1 0,0 0 0,0 0 0,0 1 0,0 1 0,0 1 0,0 1-47,0-4 0,0 1 0,0 2 1,0 1-1,0 0 0,0 0 0,0 1 47,0 1 0,0-1 0,0 1 0,0 1 0,0 0 0,0 2 0,0 2 82,0-6 1,0 3 0,0 1 0,0 1 0,0 0-83,0-10 0,0 0 0,0 2 0,0 3 409,0-4 0,0 2 1,0 4-410,0-7 0,0 5 1310,0 11 1,0 6-1311,0 3 4140,0-12-4140,0 44 4477,0 4-4477,0 4 2977,0 15-2977,0 10 0,0 7 0,0-5 0,0 3-886,0 6 0,0 3 886,0 13 0,0 6-1373,0-17 0,0 5 0,0 2 0,0 1 1373,0-3 0,0 2 0,0 1 0,0 1 0,0 1-701,0-4 1,0 3-1,0 0 1,0 0-1,0 2 1,0 0 700,0-4 0,0 0 0,0 2 0,0-1 0,0 1 0,0 0 0,0 0-402,0 0 0,0 0 1,0-1-1,0 1 1,0 0-1,0 1 1,0 1 401,0-2 0,0 0 0,0 2 0,0 0 0,0 0 0,0-1 0,0-1 0,0-1-234,0 9 1,0-1 0,0-2-1,0 1 1,0-2 0,0 1 233,0-4 0,0 1 0,0-1 0,0 0 0,0-1 0,0-2-36,0 4 0,0 0 1,0-2-1,0-1 0,0-1 36,0 4 0,0-1 0,0 0 0,0 1 89,0-6 1,1 2 0,0 1 0,-1-2 0,-2-1-90,-4 4 0,-2-1 0,-1-2 0,3-1 410,3 9 0,2-1 1,-2-3-411,-6-4 0,-3-2 0,4-3 1052,7 1 0,2-3-1052,-1-1 0,0-2 1766,0-9 0,0-2-1766,0 25 3969,0-19-3969,0-8 2715,0-8-2715,0-16 1738,0 15-1738,0-19 646,0 29-646,0-22 0,0 22 0,0 0 0,0-22 0,0 22 0,0-29 0,0 28 0,0-20 0,0 20 0,0-9 0,0-14 0,0 43 0,0-41 0,0 51 0,0-51 0,0 41 0,0-44 0,0 44 0,0-41 0,0 22 0,0-29 0,0 0 0,29 0 0,-22 0 0,22 0 0,-29 0 0,0 0 0,0 0 0</inkml:trace>
  <inkml:trace contextRef="#ctx0" brushRef="#br0" timeOffset="198026">17116 11107 24575,'32'0'0,"1"0"0,2 0 0,13 0 0,-14 0 0,21 0 0,-19 0 0,12 0 0,-15 19 0,-7-14 0,3 14 0,0-19 0,-22 0 0,22 0 0,-29 29 0,0-22 0,0 22 0,0-29 0,0 28 0,0-20 0,0 20 0,0-28 0,0 19 0,0-14 0,0 43 0,0-41 0,0 51 0,0-51 0,0 50 0,0-30 0,-29 6 0,22 15 0,-22-12 0,29 19 0,0-22 0,0 15 0,0-41 0,0 51 0,0-51 0,0 50 0,0-50 0,0 41 0,0-43 0,0 14 0,0 10 0,0-22 0,0 50 0,0-49 0,0 39 0,0-42 0,0 14 0,0 10 0,0-22 0,0 22 0,0-29 0,0 29 0,0-22 0,0 21 0,0-28 0,0 29 0,0-22 0,0 22 0,0-10 0,0-14 0,0 14 0,0-19 0,0 0 0,0 29 0,0-22 0,0 22 0,0-29 0,0 28 0,0-20 0,0 20 0,0-28 0,0 19 0,0-14 0,0 14 0,0-19 0,0 0 0,0 29 0,0-22 0,0 22 0,0-29 0,0 0 0,0 29 0,0-22 0,-29 21 0,22-28 0,-21 0 0,28 0 0,-20 0 0,16 0 0,-16 0 0,20 0 0,-28 0 0,21 0 0,-51 0 0,51 0 0,-41 0 0,15 0 0,6 0 0,-30 0 0,50 0 0,-22 0 0,0 0 0,22 0 0,-22 0 0,29 0 0,0 0 0,0 0 0</inkml:trace>
  <inkml:trace contextRef="#ctx0" brushRef="#br0" timeOffset="211758">1765 14422 24575,'55'0'0,"-21"0"0,14 0 0,-13 0 0,1 0 0,12 0 0,-14 0 0,21 0-583,-23 0 1,0 0 582,23 0 0,-24 0 0,0 0 0,24 0 0,0 0 0,-22 0 0,-3 0 285,-4 0-285,3 0 0,-1-19 0,-20 14 0,20-14 0,-28 19 880,0 0-880,-28 0 0,-8 0 0,-19 0-855,9-2 1,1 4 854,-8 17 0,7-18 0,1 3 0,17 20 0,1 0-117,-5-20 1,0-1 116,3 10 0,3 3 0,-8 12 0,-14-21 0,41 22 0,-22-29 0,29 0 0,0 0 1687,0 19-1687,0-14 255,0 14-255,29-19 0,-3 0 0,4 0 0,3 0 0,22 0-1051,-15 0 1,3 0 1050,5 0 0,2 0-1026,-5 0 1,3 0 0,-2 0 1025,-4 0 0,-2 0 0,3 0 0,10 0 0,3 0 0,0 0 0,-5 0 0,0 0 0,0 0 0,-2 0 0,-1 0 0,1 0 0,-1 0 0,1 0 0,0 0 0,0 0 0,0 0 0,-1 0-704,11 0 1,-1 0 703,-15 1 0,1 0 0,-4-3 0,0-7 0,-6-1 0,-1 5 0,15-14 0,-12 19 1587,0 0-1587,-8 0 3113,-28 0-3113,0 0 1884,-28 0-1884,-8 0 0,-19 19 0,24-16 0,0-1-505,-6 6 0,0 3 505,2 4 0,0-1 0,-7-12 0,0 3 0,9 24 0,2 0 0,-24-22 0,22 8 0,4-2 0,2-13 0,-30 0 0,50 0 0,-22 0 0,10 0 0,33-28 1010,-28 21-1010,62-22 0,-12 29 0,-10-14 0,3-1 0,1 12 0,2-1-768,9-20 0,2 0 768,1 21 0,2 1 0,-7-12 0,1-5 0,-1 4 0,5 12 0,0-1 0,-7-13 0,1-6 0,0 6 0,7 12 0,1 3 0,3-13 0,0 1 0,-11 14 0,-2 0 0,-3-9 0,-4-1 0,-3 5 0,3-14 0,0 19 0,-22 0 0,-7 19 1536,-36-14-1536,-19 14 0,24-20 0,0 2 0,2 13 0,3 1 0,-10-8 0,-12 22 0,15-29 0,6 0 0,-30 0 0,50 0 0,-22 0 0,29 0 0,0 0 0,0 0 0</inkml:trace>
  <inkml:trace contextRef="#ctx0" brushRef="#br0" timeOffset="217284">8246 15950 24575,'42'0'0,"-1"0"0,4 0 0,-1 0 0,0 0 0,0 0-2334,13 0 0,-1 0 2334,-11 0 0,1 0 0,11 0 0,3 0 0,-1 0 0,-1 0 0,-4 0 0,2 0 0,-8 0 0,2 0 0,-2 0 0,-6 0 0,-1 0 0,1 0 0,3 0 0,2 0 0,-1 0 0,-3 0 0,0 0 0,-2 0 0,15 0 0,-2 0 0,-5 0 0,0 0 0,4 0 0,-3 0-9,-15 0 1,-1 0 8,9 0 0,-2 0 1060,14 0-1060,-21 0 0,14 0 0,-13 0 0,1 0 0,22 0 2327,-32 0-2327,8 0 1298,-15 0-1298,9 0 0,8 0 0,0 0 0,12 0 0,-43 0 0,14 0 0,10 0 0,-22 0 0,22 0 0,-1 0 0,-21 0 0,22 0 0,-29 0 0,29-28 0,-22 20 0,41-20 0,-43 28 0,42 0 0,-39 0 0,20 0 0,1 0 0,-22 0 0,41 0 0,-14 0 0,-8-29 0,16 25 0,2 1-476,-11-26 476,10 26 0,5 6-798,-11-3 0,1 0 798,10 0 0,2 0 0,-4 0 0,-1 0 0,-4 0 0,1 0 0,5 0 0,-3 0 0,9 0-286,-8 0 1,1 0 285,9 0 0,-19 0 0,11 0 0,-13 0 424,-8 0-424,32 0 1584,-51 0-1584,22 0 635,-29 0-635,0 0 0,0 0 0</inkml:trace>
  <inkml:trace contextRef="#ctx0" brushRef="#br0" timeOffset="224451">28850 926 24575,'0'32'0,"0"0"0,0 0 0,0 1 0,0 8 0,0 1-1442,0 2 0,0 1 1442,1 12 0,-2 3-996,-4-15 0,-1 2 0,-2 0 996,-1 4 0,-2 1 0,-3-2 0,-3-8 0,-3-1 0,2 0 0,6 3 0,3 1 0,-6-2 0,-10-3 0,-4-3 0,7 3 0,15 1 0,8 1 0,-7-1 0,-16 6 0,-7 0 0,3-2-314,8 5 1,0-2 313,-7 5 0,-5-3 0,-1-15 0,0-1 0,4 10 0,-1-4 0,-4-21 0,0-2-507,5 12 1,-1-1 506,-16-13 0,-3-3 0,7 5 0,-2-1 0,1-8 0,-3-4 0,3 3-469,0 8 1,0-1 468,-3-10 0,-5-4 0,3 3 0,-1 12 0,-1-1 0,3-11 0,-2-5 0,0 1 0,4 1 0,1 0 0,0 0 0,-13 0 0,0 0 359,13 0 1,-2 0-1,3 0-359,0 1 0,1-2 469,-7-13 0,3-1-469,-11 8 0,14-15 0,-2-4 0,9 10 0,-1-1 0,-16-8 0,-1-5-225,18 3 0,2-2 0,0 1 225,-8-6 0,-1-1 0,1 1 0,-2-1 0,4 1 0,6 0 0,2-2 0,3 1 0,-1-5 0,-1 3 0,-2 6 0,-2 2 0,6-2 0,10-17 0,1-2 0,-10 15 0,-4 1 0,9 0 727,18-1 0,1 1-727,-21-9 0,-1 2 0,16-14 0,-6 24 0,0 0 0,14-24 0,0 14 0,0-2 0,0 9 0,0-1 0,0-8 0,0 2 0,0-14 0,12 24 0,4 0 0,11-24 32,17 28 1,3-1-33,-22-16 0,2-3-472,10 19 0,6 3 1,-3-3 471,-12-4 0,-3-2 0,3 2 0,12 1 0,4 3 0,-1 3 0,-6 6 0,-1 2 0,1-2 0,6-10 0,1-3 0,-4 2 0,0-2 0,1 2 120,-1 8 0,3 1 0,-6-1-120,-11-4 0,0 4 4,19 18 0,1 4-4,9-19 0,-22 17 0,-1 4 0,23-2 1264,-22 0-1264,15 0 2605,-12 0-2605,0 0 0,12 0 0,-15 0 0,22 0 0,-22 0 0,-1 0 0,23 0 1825,-21 0-1825,13 0 942,-39 19-942,49-15 0,-50 16 0,41-20 0,-43 28 0,14-21 0,-19 22 0,29 0 0,-22-22 0,21 22 0,-28-1 0,29-20 0,-22 20 0,22-28 0,-29 19 0,0-14 0,29 14 0,-22 10 0,22-22 0,-29 22 0,0-29 0,19 0 0,-14 29 0,14-22 0,-19 22 0,0-29 0,28 0 0,-20 0 0,20 0 0,-28 19 0,0-15 0,0 16 0,0-20 0,0 0 0</inkml:trace>
  <inkml:trace contextRef="#ctx0" brushRef="#br0" timeOffset="225600">27343 1335 24575,'52'0'0,"3"0"0,-21 0 0,-3 0 0,5 0 0,12 0 0,-15 0 0,22 0 0,0 0 0,-24 0 0,0 0 0,24 0 0,-19 0 0,22 0 0,-51 0 0,41 0 0,-43 0 0,14 0 0,-19 0 0,0 0 0,0-20 0,0 16 0,0-44 0,0 41 0,0-51 0,0 32 0,0-4 0,0-2 0,0-23 0,0 22 0,0 1 0,0-23-421,1 9 0,-2 1 421,-18-7 0,17 4 0,-1 5 0,-16 16-212,19-30 212,0 21 0,0 0 0,-29 8 0,22 28 0,-22 0 0,29 0 0</inkml:trace>
  <inkml:trace contextRef="#ctx0" brushRef="#br0" timeOffset="780325">1055 5424 24575,'0'33'0,"0"-1"0,0 22 0,0 4 0,0-18 0,0 1 0,0 3-1787,0 3 0,0 4 1,0 1-1,0-1 1787,0 9 0,0 0 0,0-1 0,0-1 0,0-1 0,0 0 0,0 2 0,0 0 0,0-2 0,0-8 0,0-2 0,0 3 0,0 10 0,0 2 0,0-2 0,0-11 0,0-2 0,0 0 0,0 3 0,0 0 0,0-4 576,0-5 0,0-1-576,0 21 0,0-2 0,0-27 0,0-2 0,0 11 0,0 2 0,0 3 0,0-1 0,0 7 0,0 7 0,0 2 0,0-30 0,0 0 104,0 25 1,0 0-105,0-20 0,0-2 0,0 3 0,0 0-141,0-5 0,0-2 141,0 25 0,0-22 0,0-1 0,0 4 3450,0 11-3450,0-42 825,0 43-825,0-41 1399,0 51-1399,0-32 394,0 7-394,0-14 0,0 10 0,0-22 0,0 51 0,0-51 0,0 22 0,0-29 0,0 28 0,0-20 0,0 20 0,0-9 0,0-14 0,0 14 0,0-19 0,0 29 0,0-22 0,0 22 0,0 0 0,0-22 0,0 41 0,0-15 0,0-7 0,0 32 0,0-22 0,0 19 0,0-24 0,0 0 0,0 24 0,0 0 0,0-23 0,0-2 0,0-4 0,0 32 0,0-51 0,0 50 0,0-50 0,0 22 0,0-29 0,0 0 0,0 0 0</inkml:trace>
  <inkml:trace contextRef="#ctx0" brushRef="#br0" timeOffset="791648">30723 3681 24575,'-38'28'0,"1"0"0,0 0 0,5 4 0,3 1 0,-6 0 0,-8-5 0,-7-2 0,-2 0 0,3 4-2382,4 4 1,2 4 0,-1 0 0,-3-2 2381,2-9 0,-4-2 0,0-1 0,1 0 0,2 0 0,-1 3 0,3 1 0,0-1 0,-1 1 0,-3 2 0,-1 1 0,0-1 0,2-1 0,-6-3 0,2-1 0,2 5 0,11 3 0,2 6 0,1 0 0,-2-4-236,-12-2 0,-1-4 0,3 4 236,5 10 0,3 4 0,2-5 496,-4-6 0,1-3-496,9-5 0,0 0 0,2 0 0,0 6 0,3-3 0,-10 4-38,5-11 1,5 0 37,19 10 4100,-41-8-4100,43 3 3502,-14-29-3502,19 28 0,0-20 0,0 20 0</inkml:trace>
  <inkml:trace contextRef="#ctx0" brushRef="#br0" timeOffset="792858">28398 4843 24575,'0'36'0,"0"21"0,0-49 0,0 40 0,0-44 0,0 44 0,0-12 0,0-4 0,0 1 0,0 2 0,0 13 0,0-14 0,0-8 0,0 31 0,0-49 0,0 20 0,0-9 0,0-14 0,19 14 0,-14 10 0,14-22 0,-19 22 0,0-29 0,0 29 0,0-22 0,0 22 0,0-29 0,29 28 0,-22-21 0,21 22 0,-28-29 0,0 0 0,29 0 0,-22 0 0,22 0 0,-10 0 0,-14 0 0,43 0 0,-41 0 0,50 0 0,-21 0 0,19 0 0,-21 0 0,14 0 0,-41 0 0,50 0 0,-50 0 0,41 0 0,-14 0 0,-8 0 0,31 0 0,-49 0 0,39 0 0,-42 0 0,14 0 0,-19 0 0,29 0 0,-22 0 0,22 0 0,-29 0 0,0 0 0,0 0 0</inkml:trace>
  <inkml:trace contextRef="#ctx0" brushRef="#br0" timeOffset="796264">29259 5618 24575,'-29'-36'0,"18"7"0,-4 1 0,-14 9 0,-4 2-1234,-4-9 1,0-3 1233,2-2 0,0 0 0,-7 3 0,0 1 0,13 0 0,3-1 0,10-5 0,-1 4 519,-31 2-519,41-30 0,-22 50 0,29-51 469,0 51-469,0-22 0,-28 10 0,20 15 1259,-20-16-1259,28 20 220,0 0-220,0-28 0,-29 20 0,22-20 0,-22 28 0,29 0 0,0 0 0,0-29 0,0 22 0,0-22 0,0 29 0,0 0 0,0-19 0,0 14 0,0-14 0,0 19 0,0 0 0,-19 0 0,14 0 0,-14 0 0,19 0 0,0-29 0,0 22 0,0-21 0,0 28 0,0 0 0,-29 0 0,22 0 0,-22 0 0,29 0 0,0 0 0,-28 28 0,21-21 0,-22 22 0,29-10 0,0-14 0,0 43 0,0-41 0,0 50 0,0-49 0,0 40 0,0-15 0,0 22 0,0-22 0,0-1 0,0 3 0,0 13 0,0-14 0,0-8 0,0 31 0,0-49 0,0 20 0,0-9 0,0-14 0,0 43 0,0-41 0,0 22 0,0 0 0,0-22 0,0 50 0,0-50 0,29 22 0,-22-10 0,21-14 0,-28 14 0,0 10 0,0-22 0,0 22 0,0-29 0,0 0 0,29 0 0,-22 0 0,22 0 0,-29 0 0,19 0 0,-14 0 0,43 0 0,-12 0 0,0-29 0,21 22 0,-50-22 0,41 29 0,-43 0 0,43 0 0,-41 0 0,21 0 0,1 0 0,-22 0 0,22 0 0,-10 0 0,-14 0 0,14 0 0,-19 0 0,0 29 0,0-22 0,0 22 0,0-29 0,0 0 0,29 0 0,-22 28 0,22-20 0,-29 20 0,0-28 0,0 0 0,-29 0 0,22-28 0,-41 20 0,43-49 0,-43 50 0,12-41 0,1 43 0,-13-14 0,43-10 0,-43 22 0,41-21 0,-50 28 0,49 0 0,-20 0 0,-1 0 0,22-29 0,-22 22 0,29-22 0,0 29 0,0 0 0,0-29 0,0 22 0,0-22 0,0 29 0,0-19 0,0 14 0,0-14 0,0-9 0,0 20 0,0-20 0,0-1 0,0 22 0,0-22 0,0 10 0,0 14 0,0-43 0,0 41 0,0-50 0,29 50 0,-22-22 0,22 0 0,-29 22 0,0-41 0,0 44 0,0-16 0,0 20 0,0-28 0,0 20 0,0-20 0,0 28 0,0 0 0,0 28 0,0-20 0,0 40 0,0-44 0,0 44 0,0-12 0,0-4 0,0 1 0,0 2 0,0 13 0,0-14 0,0-8 0,0 31 0,0-49 0,0 39 0,0-42 0,0 14 0,0-19 0,0 29 0,0-22 0,0 22 0,0-29 0,0 0 0,0 29 0,0-22 0,28 22 0,-20-29 0,20 0 0,-28 0 0,0 0 0,29 0 0,-22 0 0,22 0 0,-29 0 0,0 0 0,19 0 0,-14 0 0,14 0 0,-19 0 0,29 0 0,-22 0 0,21 0 0,1 0 0,-22 0 0,22 0 0,-10 0 0,-14 0 0,14 0 0,-19 0 0,29 0 0,-22 0 0,22 0 0,-29 0 0</inkml:trace>
  <inkml:trace contextRef="#ctx0" brushRef="#br0" timeOffset="816616">24135 4843 24575,'0'33'0,"0"-1"0,0 23 0,0-10 0,0 1-1072,0-16 1,0 2 1071,0 24 0,0 0-733,0-21 0,0 0 733,0 15 0,0 2 0,0-2 0,0-1 0,0-9 0,0 1 0,0 19 0,0-1 0,1-18 0,-2 0 0,-13 17 0,-1 1 0,12-15 0,-1 0 0,-11 13 0,1-1-737,13-12 1,2 3 736,-1 8 0,0 7 0,0-5 0,0-4 0,0-3 0,0-6 0,0 1 0,0-2-542,0 4 0,0-3 542,1-4 0,-2 1 0,-7 0 0,-3 3 0,2-2 0,5-1 0,0-1 0,-5 0 0,-3 2 0,5-4 0,7 14 0,0 6 0,0 4 0,0-21 0,0-1 0,0 8 0,0 2 0,0 2 0,0-1 0,0-2 0,0 0-313,0 6 1,0 0 312,0-6 0,0 0 0,0 4 0,0-3 141,0-15 0,0-1-141,0 22 0,0 1 0,0-13 0,0 3-59,0-1 1,0 4 0,0 0 58,0-3 0,0 1 0,0 0 0,0 3 0,0 0 0,0 0 0,0-4 0,0-1 0,0 0 0,0 2 0,0 1 0,0 0 0,0-2 0,0 0 0,0 2 0,0 11 0,0 2 0,0-2 0,0-11 0,0-1 0,0 1 0,0 9 0,0 2 0,0-3 0,0-15 0,0-2 0,0 2 0,0 13 0,0 2 0,0-2 0,0-13 0,0-1 0,0 1 0,0 12 0,0 3 0,0-3 0,0-12 0,0-1 0,0 0 0,0 5 0,0 1 0,0-1 0,0-3 0,0-1 0,0 0-380,0 12 0,0 2 380,0-8 0,0 2 0,0-3 0,1 2 0,-2-2 0,-13 11 0,-1-3 756,8 0-756,-8-10 0,1 0 0,14 8 0,0-8 0,0 1 0,0 9 974,0-19-974,0 21 2432,0-30-2432,0 6 2380,0-14-2380,0 10 870,0-22-870,0 22 32,0-1-32,0-20 0,0 20 0,0-9 0,0-14 0,0 14 0,0-19 0,0 0 0,0 29 0,0-22 0,0 22 0,0-29 0,0 0 0,0 29 0,0-22 0,0 22 0,0-29 0,0 0 0,0 28 0,0-21 0,0 22 0,0-29 0,0 0 0,-19 0 0,14 19 0,-14-14 0,19 14 0,0-19 0,0 29 0,0-22 0,0 50 0,0-49 0,0 39 0,0-42 0,0 43 0,0-41 0,0 51 0,0-51 0,0 50 0,0-30 0,0 6 0,0 15 0,0-12 0,0 0 0,0 11 0,0-13 0,0-8 0,-13 5 0,-3-4 0,9-20 0,-8 19 0,1 5 0,14-5 0,0 8 0,0 14 0,0-41 0,0 22 0,0-1 0,0-20 0,0 20 0,0-28 0,0 19 0,0-14 0,0-34 0,0 18 0,0-37 0,0 19 0,0 22 0,0-41 0,0 14 0,0-21-866,0 15 1,0-3 865,0-5 0,0-2-1295,0 6 1,0-2 0,0-3 1294,0-9 0,0-3 0,0-2-1014,0 12 1,0-1 0,0-1 0,0 1 1013,0 0 0,0 1 0,0-1 0,0-1 0,1-4 0,0-1 0,0 0 0,-4 1 0,-2 7 0,-4 1 0,1 0 0,2-1 0,3-7 0,3-1 0,-1-2 0,-3 1 0,-3 8 0,-4 0 0,0-1 0,0 1 0,4 0-838,4-10 1,3 0-1,1 0 1,-4 0 837,-5 8 0,-2-1 0,-2 0 0,2 0 0,2 3 0,4-3 0,4 2 0,-1 1 0,-1 0-235,-5 0 1,-1 0 0,0 1 0,2 1 234,5-9 0,3 1 0,-3 0 0,-7 0 0,-4-1 0,3 1 0,6-1 0,3 0 0,-4 2 0,-5 4 0,-2 1 0,3 1 296,7 2 0,3 1 0,-3 3-296,-13-6 0,-1 2 0,11-4 0,1 1 0,-12 1 0,1 2 1039,12 7 0,4 1-1039,-2-6 0,0 1 0,0 2 0,0 2 0,1 10 0,-2 0 0,-8-15 0,-1 1 4047,5-10-4047,-14 0 0,18 24 0,2 0 0,-1-24 0,0 22 0,0 1 0,0-23 0,2 24 0,-4 0 0,-12 3 0,-1 1 0,8-28 0,-8 22 0,1 4 3373,14 2-3373,0-30 0,0 50 0,0-31 0,0-1 1861,0 27-1861,0-24 0,0-4 0,0 4 0,-13 10 0,-2-3 0,11-16 0,0-1 108,-10 15 0,0 0-108,12-11 0,4 0 0,-2 10 0,0 2 0,0-25-309,0 0 309,0 24 0,0 0 0,0-24 0,0 22 0,0 1 0,0-23 0,0 24 0,0 0 0,0-24 0,0 0 0,0 24 0,0 0 0,0-24-209,0 19 209,0-22 0,0 32 0,0-5 0,0 0 0,0 5 0,0-32 1141,0 32-1141,0-8 0,0-13 0,0 11 0,0 0 0,0-22 639,0 51-639,0-41 229,0 15-229,0 7 0,0-32 0,0 32 0,0-8 0,0-13 0,0 39 0,0-49 0,0 50 0,0-22 0,0 10 0,0 14 0,0-43 0,0 41 0,0-21 0,28-1 0,-20 22 0,20-22 0,-28 29 0,0-29 0,0 22 0,0-22 0,0 10 0,0 14 0,0-14 0,0 19 0,0 0 0,0-28 0,0 20 0,0-20 0,29 28 0,-22-29 0,22 22 0,-29-22 0,0 10 0,0 14 0,0-14 0,0-10 0,0 22 0,19-50 0,-14 50 0,14-51 0,-19 51 0,0-22 0,0 29 0,0 0 0,0-19 0,0 15 0,0-16 0,0 40 0,0-16 0,0 15 0,0 10 0,0 7 0,14-4 0,1 1 0,-8 2 0,22 13 0,-28-17 0,-2 0-760,1 22 760,-2-9 0,4 3-835,11-4 0,2-2 835,-11-11 0,-1 2 0,7 7 0,1 4 0,-3-6-1009,-8 16 1009,0-8 0,0 1 0,0-8 0,0-2 0,-1-2 0,2 1 0,13 22 0,1-1 0,-12-25 0,1 0 0,5 7 0,3 4 0,-4-2 0,-7 0 0,-2 1-888,1 5 1,0 4 0,0 0 887,0-2 0,0-1 0,0 1 0,0 2 0,0 0 0,0 3-530,0 0 0,0 2 1,0 1-1,0-4 530,0-2 0,0-3 0,0 2-563,0-5 1,0 3 0,0 0-1,0 1 563,0 3 0,0 2 0,0-1 0,0-5 0,0-3 0,0-4 0,0 6-350,0 0 0,0 5 1,0 3-1,0-2 1,0-4 349,0 4 0,0-5 0,0 4 0,0 4 0,0 4 0,0 0 0,0-2 0,0 4 0,0-3 0,0 2 0,0-4 0,0 3 0,0 0 0,0-3 0,0 5 0,0-3 0,0 2 0,0-4 0,0 2 0,0 1 0,0-2 0,0-5 0,0 0 0,0-1 0,0 2 0,0 5 0,0 1 0,0 1 0,0 0-399,0-1 0,0 0 0,0 0 0,0 1 399,0-10 0,0 2 0,0-1 0,0 1 0,0-1 0,0 9 0,0-1 0,0 1 0,0 2 0,0-6 0,0 3 0,0 0 0,0-2 0,0-3 0,0-6 0,0-2 0,0-1 0,0 2-200,0 2 0,0 2 1,0 1-1,0-1 1,0-3 199,0 14 0,0-4 0,0 2-47,0-9 0,0 1 0,0 1 0,0-1 47,-1-1 0,0 0 0,1 0 0,2-3 243,3 5 1,3-3 0,-2 0-244,-4-3 0,-2-1 0,3 0 0,7 14 0,-1-3 0,-8-13 0,-2 0 1080,1 14 0,0-3-1080,0-24 0,0 0 0,0 15 0,0-1 3364,0 10-3364,0 0 0,0-23 0,0-2 0,0-4 4506,0 32-4506,0-23 0,0 1 2150,0-7-2150,0-10 1650,0-14-1650,0 14 439,0-19-439,0 0 0,0 29 0,0-22 0,0 22 0,0-29 0,0-29 0,0 3 0,0-8 0,0-14 0,0 17 0,0-2-805,0-10 0,0-5 805,0 2 0,0-4 0,0 0-856,0 3 0,0-1 0,0-1 856,0-6 0,0-3 0,0-1-833,0 10 0,1-1 0,-1-1 0,-1 0 833,-3 0 0,-1-1 0,-1 0 0,2-1-800,2-5 0,1-1 0,1-1 0,-2 1 800,-2-1 0,0 0 0,-1 1 0,-1 1-602,-1 5 0,-1 2 0,0 0 1,2-2 601,3 2 0,3-1 0,-1-1 0,1 1 0,-3 1 0,-4-2 0,-1 2 0,0 1 0,2-1-311,5-3 1,2-1 0,1 1 0,-4 1 310,-4 5 0,-2 1 0,0 1 0,1 1 114,4-7 0,2 2 0,-2-1-114,-6-6 0,-2-1 0,3 1 0,6 5 0,3 1 0,0 1 0,-1 3 0,0 0 0,0 2 0,0 2 0,0 0 0,0 2 0,0-14 0,0 0 0,0-3 0,0-1 0,0-1 0,0 3 607,0 11 0,0 1-607,0-12 0,0 1 0,1 11 0,-2 2 0,-13-1 0,-1-1 0,11-11 0,1 0 0,-12 10 0,1 1 0,12-3 0,4-2 0,-2-3 0,0 3 0,0 15 0,0 1 0,0-18 0,0 1 1239,0 16 1,0 1-1240,0-9 0,0 2 3451,0-14-3451,0 25 0,0-2 0,0-10 0,0 0 0,-1 11 0,2 0 0,13-14 0,1-1 0,-12 8 0,1 2 0,10 2 0,1-2 0,-13-20 0,-4 0 0,0 25 0,4 0 0,5-8 0,5-4 0,-3 5 0,-2-14 0,8 6 0,-1 1 0,-14-10 0,0 22 0,0 1 0,0-23 2590,0 22-2590,0-15 1904,0 41-1904,0-51 1606,0 51-1606,0-41 772,0 43-772,0-42 0,0 11 0,0 0 0,0 7 0,0 0 0,0 22 0,0-41 0,0 44 0,0-44 0,0 41 0,0-51 0,0 51 0,0-41 0,29 15 0,-22 6 0,9-3 0,-3 3 0,-13 20 0,0-51 0,0 51 0,0-41 0,0 44 0,0-44 0,0 12 0,0 0 0,0-12 0,0 15 0,0 6 0,0-30 0,0 50 0,0-41 0,0 43 0,0-43 0,0 41 0,0-50 0,0 50 0,0-22 0,0 0 0,0 22 0,0-22 0,0 10 0,0 14 0,19-14 0,-14 19 0,14 0 0,-19 0 0,0 0 0,0 19 0,0-14 0,0 43 0,0-12 0,0 4 0,0 4-844,0-10 1,0 1 843,0 8 0,0-2 0,0 14 0,0-11 0,0 3 0,0-7 0,0 1 0,0 7 0,0 2 0,0 1 0,0 1 0,0-2 0,0-2 0,-2-8 0,4 1 0,6-2 0,3 3 0,-2-3 0,-5 1 0,0 1 0,5 5 0,2 5 0,-3-2-1384,-6-8 1,-3 0 0,0 1 1383,1 13 0,0 3 0,0-3 0,0-13 0,0-2 0,0 2 0,0 16 0,0 2 0,0-3 0,0 2 0,0-1-511,0-10 0,0 2 0,0-2 511,0 12 0,0-3 0,0-2 0,0 0 0,0-13 0,0 1 0,0-1 0,0 14 0,0-2 0,0-5 0,0 0 0,0 3 0,0-1 0,0-16 0,0-1 0,0 9 0,0-2-580,0 14 580,0-24 0,0 0 0,0 24 0,-13-22 0,-2-1 1125,7 4-1125,-20 11 3870,28-42-3870,0 43 2049,0-41-2049,0 51 226,-19-51 1,14 21-1,-14-28 1</inkml:trace>
  <inkml:trace contextRef="#ctx0" brushRef="#br0" timeOffset="846262">23833 3788 24575,'0'36'0,"0"22"0,0-51 0,11 22 0,7-1 0,8-20 0,8 39 0,14-42 0,-41 14 0,50-19 0,-21 29 0,0-22 0,12 22 0,-43-29 0,43 0 0,-41 0 0,50 0 0,-50 0 0,41-29 0,-43 3 0,3-17 0,3-5-919,4 17 1,-1 0 918,-12-25 0,3-1 0,24 22 0,-1 1-419,-23-3 1,-2 0 418,11 5 0,0 2-405,-14-25 405,0 22 0,0 1 0,0-23 0,0 23 0,0 2 0,0 4 0,0-32 0,29 51 1714,-22-22-1714,22 29 899,-29-19-899,0 14 0,0-14 0,0 19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7T13:46:13.249"/>
    </inkml:context>
    <inkml:brush xml:id="br0">
      <inkml:brushProperty name="width" value="0.05292" units="cm"/>
      <inkml:brushProperty name="height" value="0.05292" units="cm"/>
      <inkml:brushProperty name="color" value="#FF0000"/>
    </inkml:brush>
  </inkml:definitions>
  <inkml:trace contextRef="#ctx0" brushRef="#br0">1291 2755 24575,'42'0'0,"0"0"0,-8 0 0,2 0 0,14 0 0,2 0-1329,-3 0 0,1 0 1329,4 0 0,2 0-664,-15 0 0,1 0 0,1 0 664,3 0 0,1 0 0,-1 0 0,-4 0 0,-1 0 0,1 0 0,7 0 0,1 0 0,-4 0 0,-4 0 0,-2 0 0,21 0 0,-3 0 0,-26 0 0,-1 0-294,24 0 0,2 0 294,-22 0 0,-1 0 0,18 0 0,-1 0 0,-16 0 0,0 0 0,6 0 0,1 0 0,1 0 0,-2 0-384,-6 0 1,-1 0 383,3 0 0,1 0 0,8 0 0,-1 0 0,-14 0 0,0 0 0,10 0 0,1 0 0,5 0 0,-3 0 0,9 0 0,-8 0 0,1 0 0,9 0 0,-23 0 0,0 0 0,24 0 417,-25 0 1,0 0-418,24 0 0,-19 0 0,11 0 0,-13 0 0,21 0 0,-19 0 2015,21 19-2015,-50-14 1865,41 14-1865,-14-19 0,21 0 1017,-19 0-1017,12 0 0,-15 0 0,22 0-181,-23 14 0,1 1 181,22-8 0,-24 8 0,0-1 0,24-14-192,0 0 192,-22 0 0,15 0 0,-12 0 0,0 0 0,12 0 0,-15 0 628,-6 0-628,30 0 199,-50 0-199,22 0 0,0 0 0,-3 0 0,7 0 0,15 0 0,-12 0 0,19 0 0,-22-3 0,-4 6 0,-2 26 0,30-22 0,-21 21 0,0-28 0,12 0 0,-43 0 0,42 0 0,-11 0 0,0 0 0,12 0 0,-15 0 0,-6 0 0,30 0 0,-50 0 0,22 0 0,-29 0 0,29 0 0,-22 20 0,22-16 0,-29 16 0,19-20 0,-14 0 0,14 0 0,-19 0 0,0 0 0,28 0 0,-20 0 0,20 0 0,-28 0 0,0 0 0,0 0 0</inkml:trace>
  <inkml:trace contextRef="#ctx0" brushRef="#br0" timeOffset="20820">1119 2798 24575,'0'-40'0,"0"-1"0,0-13 0,0-2 0,0 16 0,0-1 0,0-2-2471,0-14 1,0-3-1,0 2 2471,0 9 0,0 1 0,0-1 0,0-2 0,0 0 0,0 0 161,0 1 0,0 0 1,0 4-162,0 4 0,0 3 346,0-8 1,0 3-347,0-11 0,14 28 0,1-1 0,-12-5 0,1 4 0,25 2 0,-29-30 3588,0 50-3588,0-22 1584,0 29-1584,0 0 1063,29 0-1063,-22 0 0,21 0 0,-28 0 0,0 0 0,20 0 0,8 0 0,6 0 0,4 0 0,5 0-1245,2 0 1,5 0 0,1 0 1244,5 1 0,1 0 0,2-3-1387,-9-3 0,1-3 0,2 0 0,1 0 1387,0 3 0,2 0 0,2 0 0,0 0 0,1-1-619,-6 1 1,0 1 0,1-1 0,0 0 0,2-2 0,-1 0 618,-2-3 0,0-1 0,1-1 0,0-1 0,1 1 0,1 1 0,0 3-311,-3 3 1,1 3 0,0 1 0,1 1 0,1 1 0,-1-2 0,1-1 0,-1-2 310,0-3 0,1-2 0,-1-1 0,1-1 0,-1 0 0,1 0 0,0 1 0,-1 2-115,1 2 1,0 1 0,0 2 0,-1-1 0,1 1 0,0 0 0,-1-1 0,0-1 114,0-1 0,-1 0 0,0-1 0,0 0 0,-1 0 0,0 0 0,0-1 0,0 1 0,3-2 0,0-1 0,0 0 0,-1 1 0,0-1 0,0 1 0,-1 1 0,-1 2 0,0 0 0,0 1 0,-1 0 0,0 0 0,0 1 0,-1-1 0,6 0 0,-1-1 0,0 1 0,0 0 0,-1 1 0,0 1 0,-2 1 0,-1 2 0,1 0 0,-2 1 0,1-1 0,-2 1 57,5-1 1,0 0 0,-1 0 0,-1 0-1,0 0-57,-1 0 0,0 0 0,-1 0 0,0 0 0,-1 0 0,10 0 0,-1 0 0,0 0 0,0 0 0,1 0 0,-1 0 0,0 0 0,0 0 103,-1 0 0,-1 0 0,0 0 0,-2 0-103,-7 0 0,-1 1 0,-1-1 0,0-1 172,1-3 0,0-2 0,0 1 0,-2 0-172,7 3 0,-2 2 0,2-2 0,5-4 0,1-2 0,-1 3 0,-5 3 0,-1 3 0,-1 0 503,-3-1 1,0 0-1,-2 0-503,15 0 0,-3 0 1182,-12 0 1,-2 0-1183,0 0 0,-2 0 0,-8 0 0,-1 0 0,23 0 1599,-23 0 0,-2 0-1599,-4 0 3865,32 0-3865,-51 0 2832,22 0-2832,-29 0 850,0 0-850,0 19 376,0-15-376,0 16 0,0-20 0,0 0 0,-29 0 0,22 0 0,-22 0 0,29 0 0,0 0 0,-29-20 0,22 16 0,-22-15 0,29 19 0</inkml:trace>
  <inkml:trace contextRef="#ctx0" brushRef="#br0" timeOffset="62061">15824 6888 24575,'36'0'0,"22"0"0,-51 0 0,30 0 0,2 0 0,-27 0 0,24 0 0,5 0 0,-5 0 0,0 0 0,-8 0 0,-9 0 0,-14 0 0,14 0 0,-19 0 0,0 0 0,29 0 0,-22 0 0,22 0 0,-29 0 0,0 0 0,0 0 0</inkml:trace>
  <inkml:trace contextRef="#ctx0" brushRef="#br0" timeOffset="63921">16018 6716 24575,'-36'0'0,"-21"0"0,50 0 0,-22 0 0,0 0 0,22 0 0,-41 0 0,43 0 0,-14 0 0,19 0 0,0 0 0,-29 0 0,22 0 0,-21 29 0,28-22 0,0 22 0,0-29 0,0 0 0,-29 0 0,22 0 0,-22 0 0,29 0 0,0 0 0,0 19 0,-19-15 0,14 16 0,-14-20 0,19 0 0,0 0 0,-29 0 0,70 0 0,-58 0 0,65 0 0,-48 0 0,0 0 0,0 28 0,0-21 0,29 22 0,-22-29 0,22 0 0,-29 0 0,0 0 0,28 0 0,-21 0 0,22 0 0,-29 0 0,0 0 0,19 0 0,-14 0 0,14 0 0,-19 0 0,0 29 0,0-22 0,0 22 0,29-29 0,-22 0 0,22 0 0,-29 0 0,0 0 0,0 0 0</inkml:trace>
  <inkml:trace contextRef="#ctx0" brushRef="#br0" timeOffset="125061">7126 2927 24575,'0'-35'0,"0"-23"0,0 3-2152,0 22 1,0-3 2151,0-15 0,0-1 0,0 3 0,0 0 0,0-5 0,0-2 0,0 8 0,0-3 0,0 4 0,0-1 0,0 0 0,0 5 0,0-2 0,0 2 0,0-7 0,0 2 0,0 2 0,0 1 132,0 2 0,0 2-132,0 8 0,0 4 928,0 3-928,0-32 0,0 51 0,0-22 2174,0 10-2174,0 14 937,0-14-937,0 19 0,0 0 0,0-28 0,0 20 0,0-20 0,0 28 0</inkml:trace>
  <inkml:trace contextRef="#ctx0" brushRef="#br0" timeOffset="132020">19980 16058 24575,'41'0'0,"1"0"0,6 0 0,2 0 0,-6 0 0,2 0 0,3 0-2458,-2 0 0,2 0 1,3 0-1,1 0 2160,-2 0 0,2 0 0,1 0 0,1 0 0,2 0-62,-2 0 1,2 0 0,1 0 0,0 0 0,2 0 0,-1 0 359,-4 0 0,0 0 0,0 0 0,1 0 0,1 0 0,-1 0 0,0 0-126,1 0 1,1 0-1,-1 0 1,1 0-1,-1 0 1,0 0-1,-1 0 126,4 0 0,0 0 0,-1 0 0,1 0 0,-1 0 0,1 0-290,-5 0 0,1 0 0,1 0 1,-1 0-1,0 0 0,-1 0 0,-2 0 290,1 0 0,-2 0 0,0 0 0,-1 0 0,1 0 0,0 0 0,5 0 0,0 0 0,1 0 0,-1 0 0,0 0 0,-3 0 0,2 0 0,-1 0 0,-2 0 0,0 0 0,0 0 31,-1 0 1,1 0 0,-2 0 0,0 0 0,-2 0-32,5 0 0,-1 0 0,-2 0 0,0 0 177,7 0 0,-1 0 0,0 0-177,1 0 0,1 0 0,-2 0 477,-7 0 0,-2 0 0,0 0-477,3 0 0,1 0 0,-2 0 0,0 0 0,-1 0 0,-2 0 0,10 0 0,-4 0 1360,-2 0 1,-4 0-1361,-8 0 0,-3 0 0,-5 0 0,0 0 0,24 0 3929,-19 0-3929,21 0 4238,-50 0-4238,41 0 2587,-43 0-2587,14 0 788,10 0-788,-22 0 0,22 0 0,-29 0 0,28 0 0,-20 0 0,20 0 0,-28 0 0,0 0 0,19 0 0,15 0 0,-8 0 0,32 0 0,-3 0-314,-22 0 1,3 0 313,5 0 0,2 0-663,-2 0 1,1 0 662,3 0 0,-1 0 0,0 0 0,0 0 0,14 0 0,-3 0-795,-24 0 1,0 0 794,30 0 0,-2 0 0,-7 0-287,-6 0 0,-1 0 287,10 0 0,-22 0 0,-1 0 516,4 0-516,-8 0 1208,-8 0-1208,-16 0 1697,16 0-1697,-20 0 0,0 0 0,0 0 0</inkml:trace>
  <inkml:trace contextRef="#ctx0" brushRef="#br0" timeOffset="135771">29087 1399 24575,'0'36'0,"0"21"0,0-2 0,0-14 0,11-1 0,6-3 0,10-11 0,-11 4 0,1 2 0,9-4 0,-4-1 0,-15 9 0,22-4 0,0-7 0,-22-17 0,21 8 0,1-4 0,-22-12 0,41 0 0,-43 0 0,43 0 0,-41 0 0,22 0 0,-1 0 0,-1-28 0,2-2 0,4-5-1163,-6 6 1,1-1 0,1-2 1162,1-5 0,-1-2 0,3-2 0,-5 6 0,2-2 0,1 0 0,1 0-1192,5-3 0,2 0 0,-1-1 0,-2-3 1192,-10 4 0,-3-3 0,0-1 0,0-1 0,4 2-790,6-3 0,4 2 0,1-1 0,-1 0 0,-2-2 790,-4-5 0,-1 0 0,-1-2 0,-1-1 0,2 2 0,0 2 0,0 1 0,0-1 0,3-2 0,2-5 0,-7 14 0,2-3 0,2-2 0,1-2 0,1-1 0,1-1 0,0-1 0,-31 50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7T13:48:46.777"/>
    </inkml:context>
    <inkml:brush xml:id="br0">
      <inkml:brushProperty name="width" value="0.05292" units="cm"/>
      <inkml:brushProperty name="height" value="0.05292" units="cm"/>
      <inkml:brushProperty name="color" value="#FF0000"/>
    </inkml:brush>
  </inkml:definitions>
  <inkml:trace contextRef="#ctx0" brushRef="#br0">10054 5317 24575,'55'0'0,"2"0"0,6 0 0,-7 0 0,5 0-2458,-12 0 0,5 0 1,1 0-1,-2 0 2451,8 0 0,-2 0 0,0 0 7,-2 0 0,0 0 0,1 0-1,-9 0 1,1 0-1,-1 0 1,-3 0 0,14 0 0,2 0 0,-17 0 0,6 0 0,2 0 0,0 0 0,-4 0-193,0 0 1,-3 0 0,0 0 0,0 0 192,14 0 0,-1 0 0,1 0 0,-10 0 0,3 0 0,-3 0 0,-7 0-717,2 0 1,-1 0 716,2 0 0,5 0 0,-2 0 1146,11 0 1,-3 0-1147,-11 0 0,-1 0 706,-2 0 0,-2 0-706,-8 0 0,-4 0 3275,-3 0-3275,32 0 2621,-32 0-2621,7 0 1644,15 0-1644,-41 0 811,51 0-811,-51 0 0,50 0 0,-49 0 0,20 0 0,-9 0 0,-14 0 0,14 0 0,-19 0 0,0 0 0,0 0 0</inkml:trace>
  <inkml:trace contextRef="#ctx0" brushRef="#br0" timeOffset="5326">4284 6199 24575,'41'0'0,"-1"0"0,13 0 0,5 0 0,4 0-1962,-22 0 1,1 0 1961,0 0 0,2 0 0,0 0 0,12 0 0,0 0 0,3 0 0,1 0 0,0 0 0,-1 0 0,-3 0 0,0 0 0,-12 0 0,1 0 0,-4 0 0,1 2 0,-1-4 0,0-6 0,2-3 0,-4 2 0,-7 5 0,0 0-19,25-11 0,1 2 19,-22 12 0,-1 2 0,18-1 0,-1 0 0,-16 0 0,-1 0 0,9 0 0,-2 0 0,14 0 0,-9 0 0,-1 0 0,8 0 0,-8-2 0,9 1 0,-5 4-1021,-5 11 0,0 0 1021,12-10 0,7-4 0,-7 4 0,-8 9 0,0 2 0,3-6 0,5-3 0,-3-2 0,-11-2 0,-1-1 0,0 1 0,10 3 0,1 2 0,-1 0 0,-4 3 0,0 1 0,-3-3-493,6-5 1,-2 1 492,5 9 0,-3 3 0,-15-1 0,0-1 0,7-11 0,-1 1 0,-13 10 0,-1 1 0,19-13 0,-1-4 0,8 2 0,-9-2 0,3 4 0,-4 7 0,-2 1 0,-11-8 0,2 0 0,14 8 0,-1 0 1086,10-10-1086,0 0 0,-22 0 0,15 0 822,-41 0-822,51 0 3142,-32 0-3142,7 0 0,15 0 0,-12 28 0,-5-24 0,3-1 676,-6 13 1,-1-3-677,6-13 584,15 0-584,-41 0 1,51 0-1,-51 0 0,41 0 0,-44 0 0,44 0 0,-40 0 0,49 0 0,-50 0 0,51 0 0,-51 0 0,21 0 0,-28 0 0,20 0 0,-16 0 0,15 0 0,-19 0 0,-19 0 0,15 0 0,-16 0 0,20 0 0</inkml:trace>
  <inkml:trace contextRef="#ctx0" brushRef="#br0" timeOffset="13244">13973 7706 24575,'52'0'0,"-25"0"0,30 0 0,-21 0 0,19 0 0,-22 0 0,15 0 0,-12 0 0,19 0 0,-21 0 0,13 0 0,-39 0 0,20 0 0,1 0 0,-22 0 0,22 0 0,0 0 0,-22 0 0,22 0 0,-29 0 0,0 0 0</inkml:trace>
  <inkml:trace contextRef="#ctx0" brushRef="#br0" timeOffset="19642">11346 7469 24575,'0'-24'0,"0"5"0,0 19 0,0 0 0,-29 0 0,22-28 0,-22 20 0,29-20 0,-28 28 0,21 0 0,-22 0 0,10 0 0,14 0 0,-43 0 0,41 0 0,-22 0 0,0 0 0,22 0 0,-21 0 0,-1 0 0,22 0 0,-41 0 0,43 0 0,-43 0 0,41 0 0,-50 0 0,49 0 0,-39 0 0,42 0 0,-43 0 0,41 0 0,-51 0 0,51 28 0,-50-20 0,50 39 0,-41-42 0,43 43 0,-14-41 0,3 22 0,3 0 0,6-22 0,-22 21 0,29-8 0,0-16 0,0 16 0,0 8 0,0-21 0,0 51 0,0-51 0,0 22 0,0-1 0,0-20 0,0 20 0,0-28 0,0 0 0,0 19 0,0-14 0,0 14 0,29-19 0,-22 0 0,22 0 0,-29 0 0,0 0 0,19 0 0,-14 0 0,14 0 0,10 29 0,-22-22 0,21 9 0,1-3 0,-22-13 0,20 13 0,4 3 0,-5-9 0,4 8 0,2-2 0,23-13 0,0 0 0,-24 0 0,1 0 0,23 0 0,-23 0 0,0 0 0,23 0 0,-24-13 0,0-2 0,24 8 0,-26-22 0,-3 0 0,8 22 0,-10-17 0,0 0 0,12 19 0,0-14 0,-8 19 0,-28 0 0,29 0 0,-22-28 0,22 20 0,-29-20 0,0 28 0,19 0 0,-14 0 0,14 0 0,-19-29 0,0 22 0,0-22 0,0 29 0,0 0 0,0-29 0,0 22 0,0-21 0,0 28 0,0-20 0,0 16 0,0-16 0,0 20 0,0 0 0,0-28 0,-19 21 0,14-22 0,-14 29 0,19 0 0,-29-29 0,22 22 0,-22-22 0,1 29 0,20 0 0,-20 0 0,28 0 0</inkml:trace>
  <inkml:trace contextRef="#ctx0" brushRef="#br0" timeOffset="22609">12681 7771 24575,'55'0'0,"-24"0"0,0 0 0,24 0-567,-14 0 0,2 0 567,-8 0 0,-1 0 0,9 0 0,-2 0 0,14 0 0,-23 0 0,-2 0 0,-4 0 0,32 0 0,-22 0 0,19 0 0,-22 0 0,15 0 371,-41 0-371,22 0 188,0 0-188,-22 0 0,22 0 0,-29 0 575,0 0-575,19 0 0,-15 0 0,16 0 0,-20 0 0,0 0 0,0 0 0</inkml:trace>
  <inkml:trace contextRef="#ctx0" brushRef="#br0" timeOffset="23650">13155 7598 24575,'0'24'0,"0"-4"0,0 8 0,0 8 0,0-4 0,0 1 0,0 22 0,0-24 0,0 0 0,0 24 0,0-19 0,0 12 0,0-44 0,0 44 0,0-41 0,0 22 0,0-29 0,0 0 0,0 0 0</inkml:trace>
  <inkml:trace contextRef="#ctx0" brushRef="#br0" timeOffset="24658">13800 7706 24575,'0'36'0,"0"-7"0,0-29 0,0 28 0,0-20 0,0 20 0,0-28 0,0 19 0,0-14 0,0 43 0,0-41 0,0 22 0,0-29 0,0 29 0,0-22 0,0 21 0,0-28 0,0 20 0,0-16 0,0 16 0,0-20 0,0 0 0,0 28 0,0-21 0,0 22 0,0-29 0,0 0 0,0 29 0,0-22 0,0 22 0,0-29 0,0 0 0,0 0 0</inkml:trace>
  <inkml:trace contextRef="#ctx0" brushRef="#br0" timeOffset="27843">14253 6415 24575,'28'-41'0,"1"0"0,-2 6 0,2-1 0,6-3 0,-1 5 0,5-2 0,3-1 0,1 0 0,0-1-1639,-5 6 1,2 0-1,0 0 1,1-1 0,0-1-1,0-1 1426,-1 0 0,0-3 0,0 0 0,1 0 1,0-1-1,-1 1 0,1 1-147,4-3 1,-1 1 0,1 1 0,0 0 0,0-1 0,1-2 359,-2 2 0,1-1 0,0-2 0,1 1 0,-1-1 0,0 2 0,-2 0-147,3-2 1,-2 2-1,0-1 1,0 2 0,1-1-1,3 0 147,-7 8 0,2 0 0,1 0 0,1 0 0,0 0 0,-1 0 0,0 1 0,-3-2-339,6-6 1,-2-1 0,-2 0 0,1 0 0,-1 1 0,3 1 338,1 1 0,1 2 0,1 1 0,0 0 0,-2 0 0,-3 0 128,1-3 0,-3-1 0,-1 1 0,-1 1 0,0 2-128,7-2 0,-2 1 0,1 2 0,-2-2 0,-2-1 0,0-2 0,-1 1 0,2 2 0,1 3 0,2 1 0,0 1 0,-1-1 0,0-4 0,-1 0 0,1-1 0,1 3 0,4 3 0,2 2 0,0 0 0,-5-3 0,-9-4 0,-4-3 0,0 0 0,3 3 0,6 4 0,3 4 0,-1-1 0,-4-3 0,-10-4 0,-3-3 0,-1 0 0,4 3 0,10 3 0,5 2 0,0 2 0,-4 1 0,-2-4 0,-4 2 0,3-2 0,-4 3 0,2-2 0,1 1 0,-2 3 0,1 2 0,-1 1 0,1 1 0,5-3 0,2 1 0,-4-1 1035,2-7 1,-2 2-1036,6 1 0,-1 3 0,-17 7 0,-1 2 0,6 2 0,-2 1 0,5-15 3273,12 22-3273,-15-21 4993,-6 28-4993,30 0 4420,-50 0-4420,41-20 789,-43 16-789,14-16 198,10 20-198,-22 0 0,22 0 0,-1 0 0,-20 0 0,20 0 0,-28 0 0,0 0 0</inkml:trace>
  <inkml:trace contextRef="#ctx0" brushRef="#br0" timeOffset="28743">21207 2109 24575,'0'0'0</inkml:trace>
  <inkml:trace contextRef="#ctx0" brushRef="#br0" timeOffset="30511">22262 1528 24575,'-36'0'0,"7"0"0,0 0 0,22 0 0,-21 0 0,8 0 0,16 0 0,-44 0 0,41 0 0,-22 0 0,0 0 0,22 0 0,-22 0 0,29 0 0,-19 0 0,14 0 0,-14 19 0,19 15 0,-28-8 0,20 32 0,-20-32 0,28 7 0,0 15 0,-29-12 0,22 0 0,-22-7 0,29-1 0,0-20 0,-29 39 0,22-42 0,-22 43 0,29-41 0,0 22 0,0-29 0,0 0 0,29 0 0,-22 0 0,22 0 0,-29 0 0,29 0 0,-22 0 0,22 0 0,-1 0 0,-20 0 0,39 0 0,-42 0 0,43 0 0,-12 0 0,0 0 0,12-29 0,-44 22 0,44-22 0,-41 10 0,51 14 0,-51-42 0,22 39 0,-29-20 0,0-1 0,0 22 0,0-22 0,0 0 0,0 22 0,0-21 0,0 8 0,0 16 0,0-44 0,0 41 0,0-22 0,0 29 0,0 0 0,0 29 0,0-3 0,0 4 0,0 2 0,0 23-362,0-23 1,0 1 361,0 8 0,0 1 0,0-7 0,0 0-1416,0 15 0,0 3 1416,0-5 0,0 2 0,0 5 0,0 0-637,-1-6 1,2 0 636,8 3 0,1-1 0,-9-16 0,3-1 0,19 8 0,1 0 0,-16 13 0,20-22 0,-28 15 572,29-41-572,-22 22 0,22-29 0,-29 0 0</inkml:trace>
  <inkml:trace contextRef="#ctx0" brushRef="#br0" timeOffset="32475">23123 1937 24575,'-24'0'0,"5"0"0,19 0 0,-29 0 0,22 0 0,-22 0 0,29 0 0,-28 0 0,20 0 0,-39 19 0,42-14 0,-43 14 0,41 10 0,-22-22 0,29 22 0,-29 0 0,22-22 0,-21 9 0,-1-4 0,22-12 0,-22 20 0,29-16 0,0 16 0,-19-20 0,14 28 0,-14-21 0,19 22 0,0 0 0,0-22 0,0 22 0,0-29 0,0 0 0,19 0 0,-14 0 0,14 0 0,-19 0 0,29 0 0,-22 0 0,21 0 0,1 0 0,-22 0 0,22 0 0,0 0 0,-22 0 0,41 0 0,-43 0 0,42 0 0,-39-29 0,49 22 0,-50-22 0,22 0 0,-10 22 0,-14-21 0,14 28 0,10-20 0,-22 16 0,21-16 0,-28 20 0,0-28 0,0 21 0,0-51 0,0 51 0,0-22 0,0 29 0,0-19 0,0 14 0,0 34 0,0 12 0,0 14 0,0-7 0,0-44 0,0 44 0,0-12 0,0 0 0,0 21 0,29-30 0,-22 6 0,22 15 0,-29-41 0,13 22 0,3 0 0,-9-22 0,22 41 0,-29-44 0,0 44 0,19-12 0,-16-5 0,-1 3 0,17 21 0,-19-22 0,0 15 0,28-41 0,-20 51 0,20-51 0,-28 21 0,0-28 0,0 20 0,29-16 0,-22 16 0,22 8 0,-29-21 0,0 22 0,0-29 0,0 0 0,0 0 0</inkml:trace>
  <inkml:trace contextRef="#ctx0" brushRef="#br0" timeOffset="38210">27580 2346 24575,'0'0'0</inkml:trace>
  <inkml:trace contextRef="#ctx0" brushRef="#br0" timeOffset="39382">27924 1808 24575,'36'0'0,"12"0"0,-15 0 0,-6 0 0,30 0 0,-31 0 0,8 0 0,14 0 0,-41 0 0,50 0 0,-50 0 0,22 0 0,-29 0 0,0 0 0,29 0 0,-22 0 0,22 0 0,-29 0 0</inkml:trace>
  <inkml:trace contextRef="#ctx0" brushRef="#br0" timeOffset="41067">27859 1873 24575,'0'36'0,"0"-8"0,0-28 0,0 0 0,0 19 0,0-14 0,0 14 0,0-19 0,0 0 0,0 29 0,0-22 0,0 22 0,0-29 0,0 0 0,0 29 0,0-22 0,0 21 0,0-8 0,0-16 0,0 16 0,0-20 0,0 0 0,0 28 0,29-21 0,-22 22 0,22-29 0,-29 0 0,0 0 0,29 0 0,-22 0 0,22 0 0,-10-29 0,-14 22 0,14-21 0,-19 28 0,28 0 0,-20-20 0,20 16 0,1-16 0,-22 20 0,22 0 0,-10 0 0,-14 0 0,14 0 0,10 0 0,-22 0 0,22 0 0,-1 20 0,-21-16 0,22 16 0,-29 8 0,0-21 0,0 51 0,0-22 0,0 0 0,29 11 0,-22-42 0,22 43 0,-29-41 0,0 51 0,0-51 0,0 41 0,0-44 0,0 44 0,0-41 0,0 51 0,0-51 0,0 50 0,0-49 0,0 20 0,0-9 0,0-14 0,-29 14 0,22-19 0,-22 0 0,0 0 0,22 0 0,-21 0 0,-1 0 0,22 0 0,-22 0 0,29 0 0,-19 0 0,14 0 0,-14-19 0,19 14 0,0-14 0,-29 19 0,22-28 0,-22 20 0,29-20 0,0 28 0,-28 0 0,20 0 0,-20 0 0,28 0 0</inkml:trace>
  <inkml:trace contextRef="#ctx0" brushRef="#br0" timeOffset="42583">28914 2045 24575,'0'36'0,"0"-8"0,0-8 0,0-16 0,0 44 0,0-41 0,0 22 0,0-29 0,0 29 0,0-22 0,0 22 0,0-29 0,0 28 0,0-20 0,0 20 0,0-28 0,0 0 0,0 19 0,0-14 0,0 14 0,0-19 0,0 0 0,0 29 0,0-22 0,29 22 0,-22-29 0,22 29 0,-29-22 0,0 21 0,0-28 0,19 0 0,-14 0 0,14 0 0,-19 0 0,29 0 0,-22 0 0,22 0 0,-1 0 0,-20 0 0,39 0 0,-42 0 0,43 0 0,-41 0 0,22 0 0,0 0 0,-22 0 0,22-28 0,-1 21 0,-21-22 0,22 0 0,-29 22 0,0-41 0,0 43 0,0-14 0,0-9 0,0 20 0,0-49 0,0 50 0,0-22 0,0 0 0,0 22 0,0-21 0,0 28 0,-29 0 0,22-20 0,-21 16 0,28-16 0,-29 20 0,22 0 0,-22 0 0,29 0 0,-29 0 0,22-28 0,-22 21 0,10-22 0,14 29 0,-14 0 0,-9 0 0,20 0 0,-20 0 0,-1 0 0,22 0 0,-22 0 0,29 0 0,0 0 0,0 29 0,-19-22 0,14 21 0,-14-8 0,19-16 0,0 16 0,0-20 0,0 0 0,0 0 0</inkml:trace>
  <inkml:trace contextRef="#ctx0" brushRef="#br0" timeOffset="43895">29840 1937 24575,'0'24'0,"0"14"0,0 1 0,0-6 0,0 11 0,0 3 0,0 8 0,0-22 0,0-1 0,0 4 0,0 11 0,0-13 0,0-8 0,0 3 0,0-29 0,0 0 0,0 29 0,0-22 0,0 21 0,0-28 0,0 20 0,0-16 0,0 16 0,0 8 0,0-21 0,0 22 0,0-29 0,0 29 0,0-22 0,0 22 0,0-29 0,0 28 0,0-20 0,0 20 0,0-28 0,0 0 0,0 19 0,0-14 0,0 14 0,0-19 0,0 0 0,0 29 0,0-22 0,0 22 0,0-29 0</inkml:trace>
  <inkml:trace contextRef="#ctx0" brushRef="#br0" timeOffset="57259">22133 3336 8191,'28'-35'0,"-21"6"2115,27 25 1,9 8-2116,-9-4 0,1 0 0,9 0 0,3 0 0,9 0 0,1 0 285,1-2 0,1 4-285,-19 6 0,1 3 0,2-1 0,12-8 0,3-2 0,-3 5 0,-12 8 0,-2 5 0,-1-1 0,19 0 0,-1-1 610,-4-5 1,-5 4-611,-14 15 0,0-2 0,7-23 0,-1-3 2506,-12 13 0,-3-1-2506,8-14 738,14 0-738,-41 0 3041,22 0-3041,-29 0 0,0 0 0,0 0 0</inkml:trace>
  <inkml:trace contextRef="#ctx0" brushRef="#br0" timeOffset="58882">27687 3509 24575,'36'0'0,"2"0"0,1 0 0,1 0 0,0 0 0,4 0-914,-2 0 0,0 0 914,-8 0 0,1 0-530,7 0 1,4 0-1,-2 0 530,4 0 0,-1 0 0,12 0 0,0 0 0,-7 0 0,-1 0 0,-3 0 0,2 0 0,5 0 0,0 0 0,-6 0 0,0 0 0,3 0 0,-1 0 0,-16 0 0,-1 0 0,8 0 0,0 0 114,13 0-114,-24 0 0,0 0-89,24 0 89,-22 0 0,-1 0 0,3 0 818,13 0-818,-43 0 1689,43 0-1689,-41 0 779,50 0-779,-49 0 106,20 0-106,-28 0 0,19 0 0,-14 0 0,14 0 0,-19 0 0</inkml:trace>
  <inkml:trace contextRef="#ctx0" brushRef="#br0" timeOffset="64826">20044 9062 24575,'53'0'0,"2"0"0,-14 0 0,1 0-456,-7 0 1,0 0 455,15 0 0,3 0-1133,-4 0 0,0 0 1133,6 0 0,0 0 0,-6 0 0,0 0 0,3 0 0,-1 0 0,-16 0 0,-1 0 0,8 0 0,0 0 0,0 0 0,0 0 0,-8 0 0,1 0 226,7 0 1,0 0-227,13 0 0,-10 0 0,1 0-736,-16 0 1,2 0 735,24 0 0,0 0 0,-21 0 0,0 0 0,16 0 0,1 0 0,-18 0 0,1 0 0,16 0 0,1 0 0,-18 0 0,1 0 0,17 0 0,-1 0 0,-16 0 0,-1 0-231,8 0 0,0 0 231,0 0 0,0 0 0,-7 0 0,-1 0 0,9 0 0,-2 0 1728,14 0-1728,-22 0 0,15 0 289,-41 0-289,51 0 1611,-51 0-1611,41 0 1029,-43 0-1029,14 0 0,-19 0 0,0 0 0,29 0 0,-22 0 0,21 0 0,-28 0 0,0 0 0,29 0 0,-22 0 0,22 0 0,-29 0 0,0 0 0,0 0 0</inkml:trace>
  <inkml:trace contextRef="#ctx0" brushRef="#br0" timeOffset="66310">22542 8696 24575,'-24'0'0,"52"0"0,-16 0 0,36 0 0,-19 0 0,-22 29 0,41-22 0,-43 22 0,43 0 0,-41-22 0,21 9 0,1-4 0,-22-12 0,22 20 0,0-16 0,-22 15 0,22-19 0,-10 29 0,-14-22 0,14 22 0,-19-29 0,28 0 0,-20 29 0,20-22 0,-28 22 0,0-29 0,0 0 0,0 28 0,0-20 0,0 20 0,0-9 0,-28-14 0,20 14 0,-39 10 0,42-22 0,-43 22 0,41 0 0,-51-22 0,22 21 0,1-8 0,-13-16 0,43 44 0,-43-12 0,41 0 0,-22-21 0,0-1 0,22 14 0,-41-21 0,44 22 0,-15-29 0,19 19 0,0-14 0,0 14 0,0-19 0,-29 0 0,22 0 0,-22 0 0,29 0 0</inkml:trace>
  <inkml:trace contextRef="#ctx0" brushRef="#br0" timeOffset="68368">21142 9105 24575,'-24'0'0,"5"0"0,-10 0 0,22 0 0,-22 0 0,29 0 0,0 0 0,0-19 0,29 14 0,-22-14 0,41 19 0,-43 0 0,14 0 0,-19 0 0,0 0 0,-19 0 0,14 0 0,-14 0 0,19 0 0,0 0 0,19 0 0,-14 0 0,14 0 0,-19 0 0,0 0 0</inkml:trace>
  <inkml:trace contextRef="#ctx0" brushRef="#br0" timeOffset="70242">21960 8998 24575,'-24'0'0,"5"28"0,19-49 0,0 42 0,0-49 0,0 28 0</inkml:trace>
  <inkml:trace contextRef="#ctx0" brushRef="#br0" timeOffset="73608">19678 7297 24575,'29'-36'0,"-22"8"0,22 28 0,-1-20 0,-20 16 0,18-20 0,5 0 0,-5 17 0,-11-21 0,4-2 0,21 16 0,-4 2 0,-21-22 0,21 10 0,4 1-994,-6-13 994,-7 3 0,1 1 0,8-4 0,-7 12 0,-1 0 0,-2-9 0,6 6 0,-1-1 0,-5-8 0,3 12 0,-1 0 0,-1-9 0,-11 6 0,1-1 0,7-5 0,0 1 0,-7 4 0,2 1 0,12-4 0,2 0 0,-5 3 0,-1 1 0,5 0 0,-1-1 0,-3-2 0,-1-2-597,0-10 0,1 0 597,3 12 0,0-2 0,-12-7 0,-3-4 0,4 5 0,11 12 0,2 0 0,-5-12 0,0-6 0,0 6 0,7 12 0,0-1-673,-10-10 0,-1-6 0,1 4 673,8 7 0,-4 2 0,-15-11 0,-2-2 0,19-4 0,-4 3 0,-20-9 0,9 16 0,6-6 0,-3 4 0,-5 8 0,-1 0 0,2-25 0,3-1 0,7 22 0,-2 1 0,-19-5 0,-1 4 0,26 1 0,0-14 0,-22 13-12,17 3 1,0-1 11,-20-22 0,20 22 0,0 4 1277,-17 3-1277,19-4 0,6 2 0,4 2 543,0-8 1,-8 15 0,-28 19 0</inkml:trace>
  <inkml:trace contextRef="#ctx0" brushRef="#br0" timeOffset="75124">21207 4499 24575,'0'-36'0,"0"7"0,0 10 0,0 14 0,28-43 0,-20 41 0,20-21 0,-9-1 0,-14 22 0,43-22 0,-41 0 0,51 22 0,-51-22 0,22 29 0,-29-19 0,28 15 0,-21-16 0,22 20 0,-29 0 0,19 0 0,-14 0 0,14 0 0,-19-28 0,29 21 0,-22-22 0,22 29 0,-29 0 0,0 0 0,0 29 0,0-22 0,0 21 0,0-8 0,0-16 0,0 44 0,0-41 0,0 22 0,0 0 0,0-22 0,0 50 0,0-50 0,0 22 0,0-10 0,0-14 0,0 14 0,0 10 0,0-22 0,0 22 0,0 0 0,0-22 0,0 41 0,0-44 0,0 15 0,0-19 0,0 29 0,0-22 0,0 22 0,0-29 0,0 29 0,0-22 0,0 22 0,0-29 0,0 28 0,0-21 0,0 22 0,0-29 0,0 0 0</inkml:trace>
  <inkml:trace contextRef="#ctx0" brushRef="#br0" timeOffset="77484">24996 6608 24575,'0'24'0,"0"-5"0,0 10 0,0-22 0,0 51 0,0-51 0,29 22 0,-22-10 0,22-15 0,-29 16 0,0-20 0,28 28 0,-21-21 0,22 22 0,-29-29 0,0 0 0,19 0 0,-14 0 0,14 0 0,-19 0 0,0 0 0,29 0 0,-22-29 0,22 3 0,-13-3 0,-3-4 0,-6-22-1345,28 15 1,6-4 1344,-26 8 0,-4-5 0,4 1-1404,15-6 0,6-1 1,1-3 1403,-8 2 0,0-2 0,0-2 0,1 1-1025,0-1 1,0 0 0,1 0-1,2 0 1025,0 5 0,2-1 0,0 1 0,-1-1 0,-3 1 0,-2-6 0,-3 1 0,-1 0 0,0 1 0,1-1 0,0 1 0,-1 1 0,1 2-525,5-5 1,0 3 0,-2 0 524,-8 3 0,-2 0 0,3 2 0,5 5 0,2 2 0,-1-1 0,-5 0 0,-2-1 0,-3 2 459,-5-10 1,0 5-460,17 9 0,-2 3 0,-21-17 2738,22 44-2738,-29-16 4998,19 20-4998,-14 0 0,14 0 0,-19 0 0</inkml:trace>
  <inkml:trace contextRef="#ctx0" brushRef="#br0" timeOffset="84067">21034 8933 8191,'-35'-29'0,"6"22"5063,29-22-5063,0 10 2818,0 15-2818,0-16 1719,0 20-1719,0-28 6784,0 21-6784,0-22 0,0 29 0,0 0 0,0-29 0,0 22 0,0-22 0,0 29 0,0-19 0,0 14 0,0-14 0,0-9 0,0 20 0,0-49 0,0 50 0,0-22 0,29 0 0,-22 22 0,21-22 0,1 10 0,-22 15 0,22-16 0,-29-8 0,19 21 0,-14-22 0,14 0 0,-19 22 0,29-22 0,-22 29 0,22 0 0,-29 0 0,28 0 0,-20 0 0,20 0 0,-28 0 0,0 0 0,19 0 0,-14 0 0,14 0 0,-19 0 0,0 0 0,29 0 0,-22 0 0,22 0 0,-29 0 0,0 0 0,0 29 0,0-22 0,0 22 0,0-29 0,0 29 0,0-22 0,0 21 0,29-8 0,-22-16 0,22 15 0,-29-19 0,0 0 0,0 29 0,28-22 0,-21 22 0,22-29 0,-29 0 0,0 0 0,0 29 0,19-22 0,-14 22 0,14-29 0,-19 0 0,0 0 0,0 28 0,0-20 0,0 20 0,0-28 0,0 19 0,0-14 0,0 14 0,0-19 0,0 29 0,0-22 0,0 22 0,0-29 0,0 29 0,-19-22 0,14 41 0,-14-44 0,19 15 0,-29 10 0,22-22 0,-21 22 0,-1 0 0,22-22 0,-22 9 0,0-3 0,22-13 0,-22 0 0,10 0 0,14 0 0,-14 0 0,19 0 0,-28 0 0,20 0 0,-49 0 0,50 0 0,-22 0 0,29 0 0,0-29 0,0 22 0,0-51 0,0 51 0,0-41 0,0 15 0,0 7 0,0-32 0,0 51 0,0-41 0,0 43 0,0-42 0,0 39 0,0-20 0,0-1 0,0 22 0,0-22 0,0 0 0,0 22 0,0-22 0,29 29 0,-22-19 0,22 15 0,-29-16 0,0 20 0,0 0 0,0 0 0</inkml:trace>
  <inkml:trace contextRef="#ctx0" brushRef="#br0" timeOffset="88383">18063 7469 24575,'0'-24'0,"0"-11"0,0-6 0,0-3 0,0-3-1294,0 7 0,0-2 0,0 0 1294,0-17 0,0 0-653,0 16 1,0-2 0,0 2 652,0-10 0,0 1 0,0 7 0,0-3 0,0 2 0,0 3 0,0 1 0,0 0-8,0-13 1,0 0 7,0-3 0,0-1 0,-1-1 0,2 3 0,9 11 0,-1 1 0,-6-12 0,-1 1 0,6 21 0,3 1 0,5-3 0,-3 0 0,-10 5 0,1 2 0,11 2 0,-1 1 0,-14-28 0,-2 23 0,4 2 458,12 2 1,1 1-459,-12-6 0,1 1 0,11 4 0,-1 1 0,-13-4 0,-2 0 2082,1-24-2082,0 0 0,0 24 0,0 0 0,0-24 0,0 22 0,0 1 0,0-23 0,0 22 0,0-15 1563,0 40-1563,0-49 0,0 50 0,0-22 867,0 29-867,0-19 425,0 14-425,0-14 0,0 19 0,0 0 0,0 0 0</inkml:trace>
  <inkml:trace contextRef="#ctx0" brushRef="#br0" timeOffset="90051">17461 4908 24575,'0'-36'0,"0"-12"0,0 15 0,0 6 0,0-1 0,0-1 0,0 22 0,0-22 0,0 0 0,28 22 0,-21-22 0,22 10 0,0 15 0,-22-16 0,22-8 0,-29 21 0,0-22 0,28 0 0,-20 22 0,20-41 0,-9 43 0,-14-14 0,14 19 0,-19-29 0,29 22 0,-22-21 0,22-1 0,-29 22 0,0-22 0,0 29 0,0 0 0,29 0 0,-22-29 0,22 22 0,-29-22 0,0 29 0,0 0 0,0 29 0,0-22 0,0 51 0,0-51 0,0 50 0,0-50 0,0 41 0,19-43 0,-15 43 0,16-41 0,-20 22 0,28-29 0,-21 29 0,22-22 0,-29 21 0,29-8 0,-22-16 0,22 15 0,-29-19 0,0 29 0,0-22 0,0 22 0,28-29 0,-20 29 0,20-22 0,-28 22 0,0-29 0,0 0 0,0 0 0</inkml:trace>
  <inkml:trace contextRef="#ctx0" brushRef="#br0" timeOffset="99493">2411 10806 24575,'24'0'0,"-5"0"0,10 0 0,-22 0 0,22 0 0,-29 0 0,28 0 0,-20 0 0,20 0 0,-28 0 0,29 0 0,-22 0 0,22 0 0,-29 0 0,19 0 0,-14 0 0,14 0 0,10 0 0,-22 0 0,22 0 0,-29 0 0,0 0 0,0 0 0</inkml:trace>
  <inkml:trace contextRef="#ctx0" brushRef="#br0" timeOffset="101275">2282 11043 24575,'-53'0'0,"27"0"0,-31 0 0,21 0 0,0 0 0,7 0 0,29 0 0,0 0 0,-19 0 0,14 0 0,-14 0 0,19-29 0,0 22 0,0-22 0,0 29 0,0 0 0,19 0 0,-14 0 0,43 0 0,-41-29 0,50 22 0,-49-22 0,49 29 0,-50 0 0,41 0 0,-43 0 0,43-19 0,-41 14 0,50-14 0,-31 19 0,4 0 0,3 0 0,22 0 0,-19 0 0,-7-13 0,-1-2 0,-2 7 0,4-6 0,3 0 0,22 14 0,0 0 0,-22 0 0,15 0 0,-41-29 0,22 22 0,-1-22 0,-20 29 0,20 0 0,-28 0 0,-28 0 0,20 0 0,-49 0 0,31 0 0,-4 0 0,-2 0 0,-23 0 0,0 0 0,23 14 0,1 1-563,-24-8 563,23 8 0,0-1 0,-23-14 0,24 0 0,-1 0 0,-23 0 0,14 0 0,-1 0 0,6 0 0,2 0 0,-21 0 0,-2 0 0,50 0 0,-22 0 0,29 0 0,0 0 0,29 0 563,-22 0-563,22 0 0,-29 0 0,0 0 0,28 0 0,-20 0 0,20-29 0,1 22 0,-22-22 0,22 29 0</inkml:trace>
  <inkml:trace contextRef="#ctx0" brushRef="#br0" timeOffset="102710">2648 10504 24575,'0'36'0,"0"-7"0,0-29 0,0 0 0,0 29 0,0-22 0,0 22 0,19-29 0,-14 28 0,14-21 0,10 22 0,-22-29 0,50 19 0,-50-14 0,22 14 0,-10-19 0,-14 0 0,14 0 0,10 0 0,-22 0 0,22 0 0,-29 0 0,0 0 0,0 29 0,0-22 0,0 22 0,0-29 0,0 0 0,0 28 0,0-20 0,0 39 0,0-42 0,0 43 0,-29-41 0,16 22 0,0 0 0,-21-22 0,8 22 0,4-1 0,15-21 0,-21 22 0,-1-10 0,22 15 0,-41-8 0,43 31 0,-14-30 0,-10 6 0,22 15 0,-22-12 0,1 0 0,20 21 0,-20-50 0,28 22 0,0-29 0,0 0 0</inkml:trace>
  <inkml:trace contextRef="#ctx0" brushRef="#br0" timeOffset="199450">13434 11150 24575,'42'0'0,"0"0"0,-8 0 0,2 0 0,19 0 0,2 0-2656,-12 0 1,1 0 2655,13 0 0,-1 0 0,-14 0 0,1 0-256,12 0 0,-2 0 256,-23 0 0,-2 0 639,18 0 0,-5 0-639,-17 0 0,32 0 0,-51 0 0,22 0 2581,-29 0-2581,0 0 1964,0 29-1964,0-22 0,0 22 0,0-29 0,0 28 0,0-1 0,1 2 0,-2 4 0,-12 7 0,-3 4-1411,5-7 0,-1 4 1,-1 0 1410,-4 9 0,-1 2 0,-2-1 0,0-3 0,-2-1 0,2 2 0,1 6 0,2 1 0,-2-2 0,-3-12 0,-1-1 0,3 0-702,7 4 1,2 2 0,-1 0 701,-4 2 0,-3 1 0,7-3 0,8 1 0,3-1 0,-4 1 0,0 2 0,-4-6-301,-6-12 1,1-2 300,11 16 0,-1-1 0,-11-16 0,1-3 0,14 10 0,0 11 3528,0-42-3528,0 14 2539,0 10-2539,0-22 870,0 22-870,0-29 0,0 0 0,-29 0 0,3 0 0,-7 0 0,-15 0 0,12 0 0,6 1 0,-5-2-1212,-19-13 0,-4-1 1212,17 12 0,0 2 0,-2-2-946,-3-6 1,-2-2-1,-1 2 946,-5 7 0,-2 3 0,1 0 0,3-1 0,1 0 0,1 0 0,1 0 0,0 0 0,1 0 0,-1 0 0,-1 0 0,3 0 0,-13 0 0,3 0 0,10 0 0,3 0-348,1 2 1,2-4 347,8-7 0,4-1 0,2 5 0,-1-14 1950,28 19-1950,0 0 3070,0-28-3070,0 20 234,0-49 0,0 50 0,0-22 0</inkml:trace>
  <inkml:trace contextRef="#ctx0" brushRef="#br0" timeOffset="203133">4865 7943 24575,'41'0'0,"0"0"0,11 0 0,6 0 0,-13 0 0,5 0 0,3 0 0,0 0-2458,5 0 0,1 0 1,2 0-1,2 0 2291,-9 0 0,1 0 0,3 0 0,0 0 1,0 0-1,-1 0-233,-2 0 1,0 0-1,0 0 1,0 0 0,1 0-1,1 0 400,-4 0 0,1 0 0,1 0 0,0 0 0,0 0 0,1 0 0,-2 0-138,0 0 0,0 0 0,0 0 1,0 0-1,-1 0 0,1 0 0,-1 0 138,8 0 0,0 0 0,0 0 0,0 0 0,-2 0 0,-1 0-417,4 0 1,-3 0 0,0 0-1,0 0 1,-1 0 416,-1 0 0,0 0 0,0 0 0,-2 0 0,-4 0 182,12 0 0,-4 0 0,-1 0-182,1 0 0,-1 0 0,-3 0 875,5 0 0,-3 0-875,-4 0 0,-3 0 0,-14 0 0,-3 0 3092,22 0-3092,3 0 4752,-51 0-4752,22 0 4155,-29 0-4155,0 0 0,0 0 0</inkml:trace>
  <inkml:trace contextRef="#ctx0" brushRef="#br0" timeOffset="213583">19635 16532 24575,'0'-55'0,"0"23"0,0 1 0,0-24-1296,-1 15 1,2-3 1295,7-6 0,3 0-1457,6-6 1,0 0 1456,-9 13 0,-1-2 0,4 3 0,7 4 0,3 2 0,-3-3 0,-4-10 0,-4-2 0,2 2 0,4 5 0,2 3 0,3-2 0,9-4 0,4 0 0,-7 0 0,-10-15 0,0 5 0,23 10 0,-4 3 0,-33 1 1,-1 0-1,22 9 0,0 2 0,-17-24 0,22 36 0,-1 4 0,-20-4 1048,20-10-1048,-28 22 2915,29-21-2915,-22 28 1540,22 0-1540,-29 0 0,0 0 0,19 0 0,-14 0 0,14 0 0,-19 0 0,29 0 0,-22 0 0,22 0 0,-1 0 0,-1 28 0,4-25 0,0 1 0,-5 44 0,32-43-918,-23 43 918,-7-30 0,-1 0-441,7 18 441,-8-5 0,-4-5 0,-15-19 0,19 18 0,5-2 0,-4-18 0,6 43 0,15-41 0,-30 22 0,0-1 898,18-21-898,-5 6 0,-5 3 461,-19 3-461,41-14 0,-14 14 0,-8-19 0,3 0 0,-1 0 0,-20 0 0,20 0 0,-9 0 0,-14 0 0,14 0 0,10 0 0,-22 0 0,51-19 0,-22-14-732,-10 7 0,3-3 732,1-12 0,2-2-1122,-8 11 1,0 0-1,2-2 1122,5-11 0,2-3 0,1 2 0,2 4 0,1 2 0,0-2-1001,-6 2 0,0-3 0,1 0 0,1 4 1001,1 6 0,3 3 0,-2 0 0,-2-2 0,-1-14 0,-4-3 0,7 6-443,5 15 0,6 6 0,-1-1 0,-8-2 443,-7-27 0,0 1 0,15 16 0,9 3 0,-5 1 0,-7-10 0,-3 0 0,-7 9 0,1-1 0,0 7 22,12 13 1,-6 0-23,-20-17 0,-2 3 2133,31 20-2133,-43-22 4144,14 29-4144,9 0 2906,-20 0-2906,20 0 1377,1 0-1377,-22 0 0,22 29 0,-29-22 0,0 50 0,19-31 0,-17 4 0,1 3 0,21-5 0,0-1 0,-17 9 0,21-14 0,1 3-360,-25 6 0,-1 1 360,26-1 0,0 0 0,-25 1 0,-1 0 0,26 16 0,-10-14 0,-14 21 0,14-20 0,-19 13 0,28-43 0,-20 43 0,20-41 0,-11 22 0,-5 0 720,-5-22-720,22 21 0,-29 1 0,19-22 0,-14 22 0,43-10 0,-41-14 0,22 14 0,-29-19 0,28 0 0,-21 0 0,22 0 0,-29 0 0,0 0 0,-29 0 0,22 0 0,-21 0 0,28-19 0,0 14 0,0-14 0,0 19 0,0 0 0</inkml:trace>
  <inkml:trace contextRef="#ctx0" brushRef="#br0" timeOffset="215532">19161 12958 24575,'24'-40'0,"0"-1"0,10-2 0,6-3 0,3-4 0,-10 12 0,2-2 0,1-1 0,1-3 0,2-1-1405,-3 3 1,1-2 0,2-1-1,1-2 1,-1 0 0,-1 0-1,-2 1 1192,-4 3 0,-2 0 0,0 0 0,-2 0 1,2-1-1,2 0 0,2 0-27,-1 4 1,3 0-1,1 0 1,2-1 0,0 0-1,0 0 1,0 0 0,-2-1-1,-1 0 240,0-5 0,-2-1 0,-2-1 0,0 0 0,1 1 0,0-1 0,3 2 0,3 1-98,1 4 0,2 2 1,3 0-1,1 1 1,1 0-1,0 1 0,-1-2 1,-1 1-1,-1-2 98,-4-1 0,0-1 0,-2 0 0,1-1 0,-2 0 0,2 1 0,-1 0 0,2 2 0,0 1 0,2 2 0,1 1 0,2 0 0,0 1 0,0 1 0,-1 1 0,-2 2 0,-2 0 0,-3 2 0,6-7 0,-3 3 0,-3 2 0,0 0 0,0 2 0,3-1 0,1 0 0,0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7T13:52:56.377"/>
    </inkml:context>
    <inkml:brush xml:id="br0">
      <inkml:brushProperty name="width" value="0.05292" units="cm"/>
      <inkml:brushProperty name="height" value="0.05292" units="cm"/>
      <inkml:brushProperty name="color" value="#FF0000"/>
    </inkml:brush>
  </inkml:definitions>
  <inkml:trace contextRef="#ctx0" brushRef="#br0">1356 5145 24575,'55'0'0,"-11"0"0,3 0 0,-7 0 0,1 0-1131,0 0 0,2 0 0,0 0 1131,12 0 0,0 0-577,-7 0 0,2 0 0,-2 0 577,-6 0 0,-2 0 0,2 0-452,13 0 0,3 0 0,-3 0 452,-13 0 0,-1 0 0,0 0 0,8 0 0,1 0 0,-3 0-515,10 0 1,-4 0 514,-2 0 0,-4 0 0,-8 0 0,-3 0 405,-5 0 1,0 0-406,24 0 1841,-19 0-1841,21 0 2793,-50 0-2793,22 0 1461,-29 0-1461,19 0 603,-14 0-603,14 0 0,-19 0 0,0 0 0,29 0 0,-22 0 0,22 0 0,-29 0 0,0 0 0,28 0 0,-21 0 0,41 0 0,-14 0 0,21 0 0,-19 0 0,21 0 0,-31 0 0,4 0 0,3 0 0,22 0 0,0 0 0,-24 0 0,0 0 0,24 0 0,-23 0 0,0 0 0,24 0 0,-23 0 0,15 0 0,-12 0 0,0 0 0,11 0 0,-42 0 0,14 0 0,-19 0 0,29 0 0,-22 0 0,22 0 0,-29 0 0,29 0 0,-22 0 0,22 0 0,-29 0 0</inkml:trace>
  <inkml:trace contextRef="#ctx0" brushRef="#br0" timeOffset="18142">3746 7060 24575,'32'0'0,"0"0"0,24 0 0,-25 0 0,0 0 0,24 0 0,-15 0 0,3 0-711,7 0 1,-1 0 710,-9 0 0,1 0-636,19 0 0,-1 0 636,-17 0 0,-2 0 0,7 0 0,4 0 0,-7 0 0,2 0 0,-5 0 0,-2 0 0,-1 0 0,4 0 0,4 0 0,-2 0 0,0 0 0,0 0 0,15 0 0,-1 0 0,-11 0 0,-3 0 0,-2 0 0,0 0 0,5 0 0,-3 0 0,8 0 160,-6 0 1,-1 0-161,10 0 0,-22 0 0,-1 0 0,23 0 0,-21 0 0,13 0 663,-39 0-663,49 0 0,-31 0 1357,8 0-1357,14 0 352,-41 0-352,50 0 0,-50 0 0,51 0 0,-51 0 0,41 0 0,-43 0 0,42 0 0,-11 0 0,0 0 0,12 0 0,-43 0 0,43 0 0,-41 0 0,50 0 0,-50 0 0,22 0 0,0 0 0,-22 0 0,22 0 0,-29 0 0,0 0 0,19 0 0,-14 0 0,14 0 0,-19 0 0,0 0 0,29 0 0,-22 0 0,-26 0 0,7 0 0,-36 0 0,48 0 0,0 0 0,-29 0 0,22 0 0,-22 0 0,29 0 0</inkml:trace>
  <inkml:trace contextRef="#ctx0" brushRef="#br0" timeOffset="31492">6028 5424 24575,'0'0'0</inkml:trace>
  <inkml:trace contextRef="#ctx0" brushRef="#br0" timeOffset="34049">4801 6199 24575,'-55'0'0,"24"0"0,0 0 0,-24 0 0,23 0 0,-1 0-797,-9 0 0,0 0 797,8 0 0,-1 0-503,-15 0 1,-3 0 502,3 0 0,2 0 0,8 0 0,-1 0 0,-19 0 0,0 0-541,20 0 0,-1 0 541,1 0 0,-3 0 0,-1 0 0,-2 0 0,-1 0 0,1 0 0,5 0 0,0 0 0,-1 0 0,-7 0 0,-1 0 0,3 0 0,-9 0 0,2 0 0,-5 0 0,1 0 0,-1 0 0,0 0 0,4 0 0,0 0 0,6 0 0,0 0 0,-3 0 0,1 0 0,16 0 0,1 0 0,-8 0 0,0 0-434,9 0 0,2 0 434,-24 0 0,24 0 0,-1 0 0,-23 0 658,20 0-658,6 0 1048,10 19-1048,14-14 1784,-14 14-1784,19-19 1059,0 0-1059,0 29 0,19-22 0,-14 51 0,14-51 0,10 41 0,-22-44 0,21 16 0,1 8 0,-22-21 0,22 22 0,-29 0 0,19-22 0,-14 22 0,14-29 0,-19 28 0,29-20 0,-22 39 0,22-42 0,-1 43 0,-20-12 0,20 0 0,1 12 0,-22-15 0,22-7 0,-10 32 0,-14-51 0,14 50 0,-19-49 0,0 39 0,29-42 0,-22 14 0,22-19 0,-29 29 0,0-22 0,0 22 0,28-29 0,-21 0 0,22 0 0,-29 0 0,0 0 0,19 0 0,-14 0 0,14 0 0,-19 0 0,29 0 0,-22 0 0,50 0 0,-21 0 0,19 0 0,-24 0 0,1 0 0,23 0-460,-14 0 1,1 0 459,-7 0 0,0 0 0,16 0 0,1 0 0,-17 0 0,-1 0 0,7 0 0,2 0 0,-1 0 0,-1 0 0,-6 0 0,0 0 0,7 0 0,-1 0 0,15 0 0,-25 0 0,0 0 0,24 0 0,0 0 0,-24 0 0,0 0 0,24 0 0,-12 0 0,-2 0-474,-1 0 474,-1 0 0,-1 0 0,-2 0 0,0 0 0,12 0 0,-44 0 0,44 0 897,-41 0-897,22 0 496,-29 0-496,29 0 0,-22 0 0,22 0 0,-29 29 0,28-22 0,-20 21 0,20-28 0,-9 0 0,-14 0 0,14 0 0,10 0 0,-22 0 0,51 0 0,-51 0 0,41 0 0,-44 0 0,16 0 0,8 0 0,-21 0 0,22 0 0,-29 0 0,29 0 0,-22 0 0,22 0 0,-10 0 0,-14 0 0,14 0 0,-19 0 0,0 0 0,28 0 0,-20 0 0,20 0 0,-28-28 0,0 21 0,0-51 0,0 51 0,0-41 0,0 43 0,0-42 0,0 11 0,2 4 0,-4-1-329,-11 6 1,-2-1 328,3-17 0,-3-1-942,-16 7 1,0-3 941,20 2 0,5-4 0,-3 1 0,-10 6 0,-3 1 0,5-1 0,14-22 0,-1 1 0,-18 13 0,-4 1 0,9-13 0,1 2 0,4 23 0,-2 2-548,-17-16 1,4 1 547,20-10 0,-17 26 0,0 3 0,19-8 558,-14 15-558,19 19 1827,-28 0-1827,20 0 0,-20 0 0,28 0 0</inkml:trace>
  <inkml:trace contextRef="#ctx0" brushRef="#br0" timeOffset="42134">22606 10504 24575,'42'0'0,"0"0"0,3 0 0,6 0 0,-1 0 0,-1 0 0,0 0 0,4 0-2344,1 0 0,4 0 0,1 0 1,-1 0 2343,-5 0 0,-2 0 0,1 0 0,0 0 0,7 0 0,1 0 0,0 0 0,-2 0 0,-6 0 0,-1 0 0,0 0 0,3 0 0,0 0 0,2 0 0,1 0 0,0 0 0,-3 0 0,2 0 0,-3 0 0,1 0 0,3 0-524,-8 0 1,3 0-1,2 0 1,0 0-1,-1 0 1,-2 0 523,3 0 0,-2 0 0,0 0 0,0 0 0,1 0 0,6 0 0,1 0 0,0 0 0,1 0 0,-2 0-178,-2 0 1,0 0 0,0 0-1,-1 0 1,0 0 177,-2 0 0,1 0 0,0 0 0,-1 0 0,-2 0 0,6 0 0,-1 0 0,-1 0 0,0 0 0,2 0 0,0 0 0,-1 0 0,0 0 0,-4 0 0,-1 0 0,-1 0 0,1 0 0,0 0 0,0 0 0,0 0 0,0 0-457,-1 0 0,0 0 0,-1 0 0,-1 0 457,10 0 0,-3 0 0,1 0 59,1 0 1,0 0-1,-1 0-59,-6 0 0,-1 0 0,2 0 0,3 0 0,2 0 0,-2 0 0,-3 0 0,-2 0 0,1 0 407,1 0 1,-1 0 0,-1 0-408,-2 0 0,-2 0 0,-1 0 699,14 0 0,-1 0-699,1 0 0,0 0 794,-4 0 1,0 0-795,-6 0 0,0 0 1060,3 0 0,-1 0-1060,-16 0 0,-1 0 0,8 0 0,0 0 0,-9 0 0,-2 0 2590,24 0-2590,-21 0 2548,14 0-2548,-41 0 2128,21 0-2128,1 0 1457,-22 0-1457,22 0 0,-10 0 0,-14 0 0,14 0 0,-19 0 0,0 0 0,29 0 0,-22 0 0,22 0 0,-29 0 0,0 0 0,0 0 0</inkml:trace>
  <inkml:trace contextRef="#ctx0" brushRef="#br0" timeOffset="48992">2346 12958 24575,'42'0'0,"0"0"0,-8 0 0,2 0 0,5 0 0,5 0 0,-2 0-2964,4 0 1,0 0 2963,-2 0 0,4 0 0,0 0 0,-3 0 0,0 0 0,-3 0 73,9 0 1,0 0-74,-10 0 0,2 0 0,-2 0 0,8 0 0,-4 0 0,-6 0 0,0 0 0,7 0 0,-5 0 0,-17 0 1270,31 0-1270,-49 0 0,39 0 0,-42 0 2975,14 0-2975,10 0 1535,-22 0-1535,22 0 0,0 0 0,-22 0 0,21 0 0,-28 0 0</inkml:trace>
  <inkml:trace contextRef="#ctx0" brushRef="#br0" timeOffset="54800">25577 14487 24575,'36'0'0,"22"0"0,-51 0 0,27 0 0,8 0 0,-1 0 0,9 0 0,3 0-2462,-18 0 0,-1 0 2462,18 2 0,-1-4 0,-16-12 0,-1-1 0,23 13 0,-1-3 0,-25-19 0,0 0 0,30 22 0,-2-1 0,-32-21 0,-2 0 298,23 20 1,-5 1 0,-16-26 0,1 29-1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21</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22</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60</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65</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33</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135769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714151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2.xml"/><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tags" Target="../tags/tag23.xml"/><Relationship Id="rId21" Type="http://schemas.openxmlformats.org/officeDocument/2006/relationships/image" Target="../media/image45.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tags" Target="../tags/tag2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48.png"/><Relationship Id="rId5" Type="http://schemas.openxmlformats.org/officeDocument/2006/relationships/tags" Target="../tags/tag25.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tags" Target="../tags/tag30.xml"/><Relationship Id="rId19" Type="http://schemas.openxmlformats.org/officeDocument/2006/relationships/image" Target="../media/image4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38.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6.xml"/><Relationship Id="rId7" Type="http://schemas.openxmlformats.org/officeDocument/2006/relationships/image" Target="../media/image5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2.xml"/><Relationship Id="rId7" Type="http://schemas.openxmlformats.org/officeDocument/2006/relationships/image" Target="../media/image6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6.xml"/><Relationship Id="rId7" Type="http://schemas.openxmlformats.org/officeDocument/2006/relationships/image" Target="../media/image6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48.xml"/><Relationship Id="rId10" Type="http://schemas.openxmlformats.org/officeDocument/2006/relationships/image" Target="../media/image66.png"/><Relationship Id="rId4" Type="http://schemas.openxmlformats.org/officeDocument/2006/relationships/tags" Target="../tags/tag47.xml"/><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69.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3.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5.xml"/><Relationship Id="rId10" Type="http://schemas.openxmlformats.org/officeDocument/2006/relationships/image" Target="../media/image73.png"/><Relationship Id="rId4" Type="http://schemas.openxmlformats.org/officeDocument/2006/relationships/tags" Target="../tags/tag54.xml"/><Relationship Id="rId9" Type="http://schemas.openxmlformats.org/officeDocument/2006/relationships/image" Target="../media/image72.png"/><Relationship Id="rId1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customXml" Target="../ink/ink4.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7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84.png"/><Relationship Id="rId5" Type="http://schemas.openxmlformats.org/officeDocument/2006/relationships/tags" Target="../tags/tag60.xml"/><Relationship Id="rId10" Type="http://schemas.openxmlformats.org/officeDocument/2006/relationships/image" Target="../media/image83.png"/><Relationship Id="rId4" Type="http://schemas.openxmlformats.org/officeDocument/2006/relationships/tags" Target="../tags/tag59.xml"/><Relationship Id="rId9" Type="http://schemas.openxmlformats.org/officeDocument/2006/relationships/notesSlide" Target="../notesSlides/notesSlide4.xml"/><Relationship Id="rId1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tiff"/></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9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tiff"/><Relationship Id="rId5" Type="http://schemas.openxmlformats.org/officeDocument/2006/relationships/image" Target="../media/image94.tiff"/><Relationship Id="rId4" Type="http://schemas.openxmlformats.org/officeDocument/2006/relationships/image" Target="../media/image93.tiff"/></Relationships>
</file>

<file path=ppt/slides/_rels/slide4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8.tiff"/><Relationship Id="rId5" Type="http://schemas.openxmlformats.org/officeDocument/2006/relationships/image" Target="../media/image94.tiff"/><Relationship Id="rId4" Type="http://schemas.openxmlformats.org/officeDocument/2006/relationships/image" Target="../media/image93.tiff"/></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65.xml"/><Relationship Id="rId7" Type="http://schemas.openxmlformats.org/officeDocument/2006/relationships/image" Target="../media/image9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5.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70.xml"/><Relationship Id="rId7" Type="http://schemas.openxmlformats.org/officeDocument/2006/relationships/image" Target="../media/image9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211.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106.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tags" Target="../tags/tag73.xml"/><Relationship Id="rId21" Type="http://schemas.openxmlformats.org/officeDocument/2006/relationships/image" Target="../media/image116.png"/><Relationship Id="rId7" Type="http://schemas.openxmlformats.org/officeDocument/2006/relationships/tags" Target="../tags/tag77.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72.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16.xml"/><Relationship Id="rId5" Type="http://schemas.openxmlformats.org/officeDocument/2006/relationships/tags" Target="../tags/tag75.xml"/><Relationship Id="rId15" Type="http://schemas.openxmlformats.org/officeDocument/2006/relationships/image" Target="../media/image110.png"/><Relationship Id="rId10" Type="http://schemas.openxmlformats.org/officeDocument/2006/relationships/slideLayout" Target="../slideLayouts/slideLayout2.xml"/><Relationship Id="rId19" Type="http://schemas.openxmlformats.org/officeDocument/2006/relationships/image" Target="../media/image114.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image" Target="../media/image120.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9.png"/><Relationship Id="rId5" Type="http://schemas.openxmlformats.org/officeDocument/2006/relationships/tags" Target="../tags/tag84.xml"/><Relationship Id="rId15" Type="http://schemas.openxmlformats.org/officeDocument/2006/relationships/image" Target="../media/image122.png"/><Relationship Id="rId10"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image" Target="../media/image117.png"/><Relationship Id="rId14" Type="http://schemas.openxmlformats.org/officeDocument/2006/relationships/image" Target="../media/image105.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9.xml"/><Relationship Id="rId7" Type="http://schemas.openxmlformats.org/officeDocument/2006/relationships/image" Target="../media/image124.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2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8.png"/><Relationship Id="rId5" Type="http://schemas.openxmlformats.org/officeDocument/2006/relationships/oleObject" Target="../embeddings/oleObject2.bin"/><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35.png"/><Relationship Id="rId3" Type="http://schemas.openxmlformats.org/officeDocument/2006/relationships/tags" Target="../tags/tag93.xml"/><Relationship Id="rId7" Type="http://schemas.openxmlformats.org/officeDocument/2006/relationships/notesSlide" Target="../notesSlides/notesSlide19.xml"/><Relationship Id="rId12" Type="http://schemas.openxmlformats.org/officeDocument/2006/relationships/image" Target="../media/image134.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95.xml"/><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tags" Target="../tags/tag94.xml"/><Relationship Id="rId9" Type="http://schemas.openxmlformats.org/officeDocument/2006/relationships/image" Target="../media/image131.png"/><Relationship Id="rId14" Type="http://schemas.openxmlformats.org/officeDocument/2006/relationships/image" Target="../media/image136.png"/></Relationships>
</file>

<file path=ppt/slides/_rels/slide5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140.png"/><Relationship Id="rId18" Type="http://schemas.openxmlformats.org/officeDocument/2006/relationships/image" Target="../media/image141.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39.png"/><Relationship Id="rId17" Type="http://schemas.openxmlformats.org/officeDocument/2006/relationships/image" Target="../media/image122.png"/><Relationship Id="rId2" Type="http://schemas.openxmlformats.org/officeDocument/2006/relationships/tags" Target="../tags/tag97.xml"/><Relationship Id="rId16" Type="http://schemas.openxmlformats.org/officeDocument/2006/relationships/image" Target="../media/image105.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38.png"/><Relationship Id="rId5" Type="http://schemas.openxmlformats.org/officeDocument/2006/relationships/tags" Target="../tags/tag100.xml"/><Relationship Id="rId15" Type="http://schemas.openxmlformats.org/officeDocument/2006/relationships/image" Target="../media/image121.png"/><Relationship Id="rId10" Type="http://schemas.openxmlformats.org/officeDocument/2006/relationships/notesSlide" Target="../notesSlides/notesSlide20.xml"/><Relationship Id="rId4" Type="http://schemas.openxmlformats.org/officeDocument/2006/relationships/tags" Target="../tags/tag99.xml"/><Relationship Id="rId9" Type="http://schemas.openxmlformats.org/officeDocument/2006/relationships/slideLayout" Target="../slideLayouts/slideLayout2.xml"/><Relationship Id="rId14" Type="http://schemas.openxmlformats.org/officeDocument/2006/relationships/image" Target="../media/image120.png"/></Relationships>
</file>

<file path=ppt/slides/_rels/slide5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106.xml"/><Relationship Id="rId7" Type="http://schemas.openxmlformats.org/officeDocument/2006/relationships/image" Target="../media/image142.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Layout" Target="../slideLayouts/slideLayout2.xml"/><Relationship Id="rId11" Type="http://schemas.openxmlformats.org/officeDocument/2006/relationships/image" Target="../media/image146.png"/><Relationship Id="rId5" Type="http://schemas.openxmlformats.org/officeDocument/2006/relationships/tags" Target="../tags/tag108.xml"/><Relationship Id="rId10" Type="http://schemas.openxmlformats.org/officeDocument/2006/relationships/image" Target="../media/image145.png"/><Relationship Id="rId4" Type="http://schemas.openxmlformats.org/officeDocument/2006/relationships/tags" Target="../tags/tag107.xml"/><Relationship Id="rId9" Type="http://schemas.openxmlformats.org/officeDocument/2006/relationships/image" Target="../media/image144.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111.xml"/><Relationship Id="rId7" Type="http://schemas.openxmlformats.org/officeDocument/2006/relationships/image" Target="../media/image148.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47.png"/><Relationship Id="rId5" Type="http://schemas.openxmlformats.org/officeDocument/2006/relationships/slideLayout" Target="../slideLayouts/slideLayout2.xml"/><Relationship Id="rId4" Type="http://schemas.openxmlformats.org/officeDocument/2006/relationships/tags" Target="../tags/tag112.xml"/><Relationship Id="rId9" Type="http://schemas.openxmlformats.org/officeDocument/2006/relationships/image" Target="../media/image1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4.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60.emf"/><Relationship Id="rId4" Type="http://schemas.openxmlformats.org/officeDocument/2006/relationships/image" Target="../media/image159.emf"/></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3"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E7978FD-8C19-A549-B9FF-EB458E79ED6A}"/>
                  </a:ext>
                </a:extLst>
              </p14:cNvPr>
              <p14:cNvContentPartPr/>
              <p14:nvPr/>
            </p14:nvContentPartPr>
            <p14:xfrm>
              <a:off x="402840" y="759240"/>
              <a:ext cx="9441360" cy="5525640"/>
            </p14:xfrm>
          </p:contentPart>
        </mc:Choice>
        <mc:Fallback>
          <p:pic>
            <p:nvPicPr>
              <p:cNvPr id="2" name="Ink 1">
                <a:extLst>
                  <a:ext uri="{FF2B5EF4-FFF2-40B4-BE49-F238E27FC236}">
                    <a16:creationId xmlns:a16="http://schemas.microsoft.com/office/drawing/2014/main" id="{9E7978FD-8C19-A549-B9FF-EB458E79ED6A}"/>
                  </a:ext>
                </a:extLst>
              </p:cNvPr>
              <p:cNvPicPr/>
              <p:nvPr/>
            </p:nvPicPr>
            <p:blipFill>
              <a:blip r:embed="rId6"/>
              <a:stretch>
                <a:fillRect/>
              </a:stretch>
            </p:blipFill>
            <p:spPr>
              <a:xfrm>
                <a:off x="393480" y="749880"/>
                <a:ext cx="9460080" cy="5544360"/>
              </a:xfrm>
              <a:prstGeom prst="rect">
                <a:avLst/>
              </a:prstGeom>
            </p:spPr>
          </p:pic>
        </mc:Fallback>
      </mc:AlternateContent>
    </p:spTree>
    <p:extLst>
      <p:ext uri="{BB962C8B-B14F-4D97-AF65-F5344CB8AC3E}">
        <p14:creationId xmlns:p14="http://schemas.microsoft.com/office/powerpoint/2010/main" val="231453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8B1FC24-607E-B549-973A-AC4061EE1430}"/>
                  </a:ext>
                </a:extLst>
              </p14:cNvPr>
              <p14:cNvContentPartPr/>
              <p14:nvPr/>
            </p14:nvContentPartPr>
            <p14:xfrm>
              <a:off x="379800" y="169920"/>
              <a:ext cx="10680840" cy="5572440"/>
            </p14:xfrm>
          </p:contentPart>
        </mc:Choice>
        <mc:Fallback>
          <p:pic>
            <p:nvPicPr>
              <p:cNvPr id="2" name="Ink 1">
                <a:extLst>
                  <a:ext uri="{FF2B5EF4-FFF2-40B4-BE49-F238E27FC236}">
                    <a16:creationId xmlns:a16="http://schemas.microsoft.com/office/drawing/2014/main" id="{08B1FC24-607E-B549-973A-AC4061EE1430}"/>
                  </a:ext>
                </a:extLst>
              </p:cNvPr>
              <p:cNvPicPr/>
              <p:nvPr/>
            </p:nvPicPr>
            <p:blipFill>
              <a:blip r:embed="rId4"/>
              <a:stretch>
                <a:fillRect/>
              </a:stretch>
            </p:blipFill>
            <p:spPr>
              <a:xfrm>
                <a:off x="370440" y="160560"/>
                <a:ext cx="10699560" cy="5591160"/>
              </a:xfrm>
              <a:prstGeom prst="rect">
                <a:avLst/>
              </a:prstGeom>
            </p:spPr>
          </p:pic>
        </mc:Fallback>
      </mc:AlternateContent>
    </p:spTree>
    <p:extLst>
      <p:ext uri="{BB962C8B-B14F-4D97-AF65-F5344CB8AC3E}">
        <p14:creationId xmlns:p14="http://schemas.microsoft.com/office/powerpoint/2010/main" val="44032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695EE2B-52FE-A340-8049-AA6615DDC0C0}"/>
                  </a:ext>
                </a:extLst>
              </p14:cNvPr>
              <p14:cNvContentPartPr/>
              <p14:nvPr/>
            </p14:nvContentPartPr>
            <p14:xfrm>
              <a:off x="402840" y="-360"/>
              <a:ext cx="10707840" cy="5781240"/>
            </p14:xfrm>
          </p:contentPart>
        </mc:Choice>
        <mc:Fallback>
          <p:pic>
            <p:nvPicPr>
              <p:cNvPr id="2" name="Ink 1">
                <a:extLst>
                  <a:ext uri="{FF2B5EF4-FFF2-40B4-BE49-F238E27FC236}">
                    <a16:creationId xmlns:a16="http://schemas.microsoft.com/office/drawing/2014/main" id="{1695EE2B-52FE-A340-8049-AA6615DDC0C0}"/>
                  </a:ext>
                </a:extLst>
              </p:cNvPr>
              <p:cNvPicPr/>
              <p:nvPr/>
            </p:nvPicPr>
            <p:blipFill>
              <a:blip r:embed="rId3"/>
              <a:stretch>
                <a:fillRect/>
              </a:stretch>
            </p:blipFill>
            <p:spPr>
              <a:xfrm>
                <a:off x="393480" y="-9720"/>
                <a:ext cx="10726200" cy="5799960"/>
              </a:xfrm>
              <a:prstGeom prst="rect">
                <a:avLst/>
              </a:prstGeom>
            </p:spPr>
          </p:pic>
        </mc:Fallback>
      </mc:AlternateContent>
    </p:spTree>
    <p:extLst>
      <p:ext uri="{BB962C8B-B14F-4D97-AF65-F5344CB8AC3E}">
        <p14:creationId xmlns:p14="http://schemas.microsoft.com/office/powerpoint/2010/main" val="32517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mc:AlternateContent xmlns:mc="http://schemas.openxmlformats.org/markup-compatibility/2006">
        <mc:Choice xmlns:p14="http://schemas.microsoft.com/office/powerpoint/2010/main" Requires="p14">
          <p:contentPart p14:bwMode="auto" r:id="rId13">
            <p14:nvContentPartPr>
              <p14:cNvPr id="2" name="Ink 1">
                <a:extLst>
                  <a:ext uri="{FF2B5EF4-FFF2-40B4-BE49-F238E27FC236}">
                    <a16:creationId xmlns:a16="http://schemas.microsoft.com/office/drawing/2014/main" id="{F8CA1F47-3BA1-1D4D-82D1-AFD20049C407}"/>
                  </a:ext>
                </a:extLst>
              </p14:cNvPr>
              <p14:cNvContentPartPr/>
              <p14:nvPr/>
            </p14:nvContentPartPr>
            <p14:xfrm>
              <a:off x="720720" y="550080"/>
              <a:ext cx="10022040" cy="5401800"/>
            </p14:xfrm>
          </p:contentPart>
        </mc:Choice>
        <mc:Fallback>
          <p:pic>
            <p:nvPicPr>
              <p:cNvPr id="2" name="Ink 1">
                <a:extLst>
                  <a:ext uri="{FF2B5EF4-FFF2-40B4-BE49-F238E27FC236}">
                    <a16:creationId xmlns:a16="http://schemas.microsoft.com/office/drawing/2014/main" id="{F8CA1F47-3BA1-1D4D-82D1-AFD20049C407}"/>
                  </a:ext>
                </a:extLst>
              </p:cNvPr>
              <p:cNvPicPr/>
              <p:nvPr/>
            </p:nvPicPr>
            <p:blipFill>
              <a:blip r:embed="rId14"/>
              <a:stretch>
                <a:fillRect/>
              </a:stretch>
            </p:blipFill>
            <p:spPr>
              <a:xfrm>
                <a:off x="711360" y="540720"/>
                <a:ext cx="10040760" cy="5420520"/>
              </a:xfrm>
              <a:prstGeom prst="rect">
                <a:avLst/>
              </a:prstGeom>
            </p:spPr>
          </p:pic>
        </mc:Fallback>
      </mc:AlternateContent>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007A059-F625-7140-8EB8-FAE2F22984CB}"/>
                  </a:ext>
                </a:extLst>
              </p14:cNvPr>
              <p14:cNvContentPartPr/>
              <p14:nvPr/>
            </p14:nvContentPartPr>
            <p14:xfrm>
              <a:off x="488160" y="1852200"/>
              <a:ext cx="9983520" cy="3364200"/>
            </p14:xfrm>
          </p:contentPart>
        </mc:Choice>
        <mc:Fallback>
          <p:pic>
            <p:nvPicPr>
              <p:cNvPr id="2" name="Ink 1">
                <a:extLst>
                  <a:ext uri="{FF2B5EF4-FFF2-40B4-BE49-F238E27FC236}">
                    <a16:creationId xmlns:a16="http://schemas.microsoft.com/office/drawing/2014/main" id="{D007A059-F625-7140-8EB8-FAE2F22984CB}"/>
                  </a:ext>
                </a:extLst>
              </p:cNvPr>
              <p:cNvPicPr/>
              <p:nvPr/>
            </p:nvPicPr>
            <p:blipFill>
              <a:blip r:embed="rId3"/>
              <a:stretch>
                <a:fillRect/>
              </a:stretch>
            </p:blipFill>
            <p:spPr>
              <a:xfrm>
                <a:off x="478800" y="1842840"/>
                <a:ext cx="10002240" cy="3382920"/>
              </a:xfrm>
              <a:prstGeom prst="rect">
                <a:avLst/>
              </a:prstGeom>
            </p:spPr>
          </p:pic>
        </mc:Fallback>
      </mc:AlternateContent>
    </p:spTree>
    <p:extLst>
      <p:ext uri="{BB962C8B-B14F-4D97-AF65-F5344CB8AC3E}">
        <p14:creationId xmlns:p14="http://schemas.microsoft.com/office/powerpoint/2010/main" val="92735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57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3"/>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21"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22"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23"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3960</TotalTime>
  <Words>6942</Words>
  <Application>Microsoft Macintosh PowerPoint</Application>
  <PresentationFormat>Widescreen</PresentationFormat>
  <Paragraphs>1011</Paragraphs>
  <Slides>73</Slides>
  <Notes>28</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Training and Testing</vt:lpstr>
      <vt:lpstr>Important Concepts</vt:lpstr>
      <vt:lpstr>Example: Overfitting</vt:lpstr>
      <vt:lpstr>Example: Overfitting</vt:lpstr>
      <vt:lpstr>Generalization and Overfitting</vt:lpstr>
      <vt:lpstr>Parameter Estimation</vt:lpstr>
      <vt:lpstr>Parameter Estimation</vt:lpstr>
      <vt:lpstr>Maximum Likelihood</vt:lpstr>
      <vt:lpstr>Laplace Smoothing</vt:lpstr>
      <vt:lpstr>Laplace Smoothing</vt:lpstr>
      <vt:lpstr>Estimation: Linear Interpolation</vt:lpstr>
      <vt:lpstr>Real NB: Smoothing</vt:lpstr>
      <vt:lpstr>Tuning on Held-Out Data</vt:lpstr>
      <vt:lpstr>Features</vt:lpstr>
      <vt:lpstr>Errors, and What to Do</vt:lpstr>
      <vt:lpstr>Important Concepts</vt:lpstr>
      <vt:lpstr>What to Do About Errors?</vt:lpstr>
      <vt:lpstr>Baselines</vt:lpstr>
      <vt:lpstr>Confidences from a Classifier</vt:lpstr>
      <vt:lpstr>Summary</vt:lpstr>
      <vt:lpstr>What to Do About Errors</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30</cp:revision>
  <dcterms:created xsi:type="dcterms:W3CDTF">2020-11-04T17:32:52Z</dcterms:created>
  <dcterms:modified xsi:type="dcterms:W3CDTF">2021-11-17T15:14:08Z</dcterms:modified>
</cp:coreProperties>
</file>